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520" r:id="rId3"/>
    <p:sldId id="267" r:id="rId4"/>
    <p:sldId id="265" r:id="rId5"/>
    <p:sldId id="264" r:id="rId6"/>
    <p:sldId id="359" r:id="rId7"/>
    <p:sldId id="266" r:id="rId8"/>
    <p:sldId id="257" r:id="rId9"/>
    <p:sldId id="258" r:id="rId10"/>
    <p:sldId id="349" r:id="rId11"/>
    <p:sldId id="259" r:id="rId12"/>
    <p:sldId id="268" r:id="rId13"/>
    <p:sldId id="269" r:id="rId14"/>
    <p:sldId id="256" r:id="rId15"/>
    <p:sldId id="270" r:id="rId16"/>
    <p:sldId id="260" r:id="rId17"/>
    <p:sldId id="261" r:id="rId18"/>
    <p:sldId id="518" r:id="rId19"/>
    <p:sldId id="501" r:id="rId20"/>
    <p:sldId id="5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0080"/>
    <a:srgbClr val="FF0000"/>
    <a:srgbClr val="FFF9E8"/>
    <a:srgbClr val="FFCCCC"/>
    <a:srgbClr val="008080"/>
    <a:srgbClr val="003366"/>
    <a:srgbClr val="CC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A58F5-FF1C-45DF-81C6-6D364B0A58F0}" v="80" dt="2021-08-10T00:18:32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27" d="100"/>
          <a:sy n="27" d="100"/>
        </p:scale>
        <p:origin x="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AB5A58F5-FF1C-45DF-81C6-6D364B0A58F0}"/>
    <pc:docChg chg="undo custSel addSld delSld modSld modMainMaster">
      <pc:chgData name="Nasil Phạm" userId="72956dafe1aa49c0" providerId="LiveId" clId="{AB5A58F5-FF1C-45DF-81C6-6D364B0A58F0}" dt="2021-08-10T00:18:32.474" v="327" actId="14100"/>
      <pc:docMkLst>
        <pc:docMk/>
      </pc:docMkLst>
      <pc:sldChg chg="modSp mod">
        <pc:chgData name="Nasil Phạm" userId="72956dafe1aa49c0" providerId="LiveId" clId="{AB5A58F5-FF1C-45DF-81C6-6D364B0A58F0}" dt="2021-08-10T00:18:32.474" v="327" actId="14100"/>
        <pc:sldMkLst>
          <pc:docMk/>
          <pc:sldMk cId="2092740843" sldId="258"/>
        </pc:sldMkLst>
        <pc:spChg chg="mod">
          <ac:chgData name="Nasil Phạm" userId="72956dafe1aa49c0" providerId="LiveId" clId="{AB5A58F5-FF1C-45DF-81C6-6D364B0A58F0}" dt="2021-08-10T00:18:23.855" v="323" actId="1035"/>
          <ac:spMkLst>
            <pc:docMk/>
            <pc:sldMk cId="2092740843" sldId="258"/>
            <ac:spMk id="13" creationId="{695B6F5C-AEA6-40E5-A552-99CA31988EFB}"/>
          </ac:spMkLst>
        </pc:spChg>
        <pc:spChg chg="mod">
          <ac:chgData name="Nasil Phạm" userId="72956dafe1aa49c0" providerId="LiveId" clId="{AB5A58F5-FF1C-45DF-81C6-6D364B0A58F0}" dt="2021-08-10T00:18:23.855" v="323" actId="1035"/>
          <ac:spMkLst>
            <pc:docMk/>
            <pc:sldMk cId="2092740843" sldId="258"/>
            <ac:spMk id="14" creationId="{507F001E-8EA8-4516-BEC1-B6A70BADC7F6}"/>
          </ac:spMkLst>
        </pc:spChg>
        <pc:picChg chg="mod">
          <ac:chgData name="Nasil Phạm" userId="72956dafe1aa49c0" providerId="LiveId" clId="{AB5A58F5-FF1C-45DF-81C6-6D364B0A58F0}" dt="2021-08-10T00:18:32.474" v="327" actId="14100"/>
          <ac:picMkLst>
            <pc:docMk/>
            <pc:sldMk cId="2092740843" sldId="258"/>
            <ac:picMk id="2050" creationId="{F8D39CD0-0F28-4691-9423-04E8F58E4D06}"/>
          </ac:picMkLst>
        </pc:picChg>
        <pc:picChg chg="mod">
          <ac:chgData name="Nasil Phạm" userId="72956dafe1aa49c0" providerId="LiveId" clId="{AB5A58F5-FF1C-45DF-81C6-6D364B0A58F0}" dt="2021-08-10T00:18:28.208" v="325" actId="14100"/>
          <ac:picMkLst>
            <pc:docMk/>
            <pc:sldMk cId="2092740843" sldId="258"/>
            <ac:picMk id="2056" creationId="{D00129F5-2E70-4A79-8D21-0F9AB1030833}"/>
          </ac:picMkLst>
        </pc:picChg>
      </pc:sldChg>
      <pc:sldChg chg="modSp">
        <pc:chgData name="Nasil Phạm" userId="72956dafe1aa49c0" providerId="LiveId" clId="{AB5A58F5-FF1C-45DF-81C6-6D364B0A58F0}" dt="2021-08-09T02:07:13.519" v="180" actId="1076"/>
        <pc:sldMkLst>
          <pc:docMk/>
          <pc:sldMk cId="4089544304" sldId="260"/>
        </pc:sldMkLst>
        <pc:spChg chg="mod">
          <ac:chgData name="Nasil Phạm" userId="72956dafe1aa49c0" providerId="LiveId" clId="{AB5A58F5-FF1C-45DF-81C6-6D364B0A58F0}" dt="2021-08-09T02:07:13.519" v="180" actId="1076"/>
          <ac:spMkLst>
            <pc:docMk/>
            <pc:sldMk cId="4089544304" sldId="260"/>
            <ac:spMk id="5" creationId="{E69C7BD7-5E85-483C-B1B2-270A613DFEC1}"/>
          </ac:spMkLst>
        </pc:spChg>
        <pc:grpChg chg="mod">
          <ac:chgData name="Nasil Phạm" userId="72956dafe1aa49c0" providerId="LiveId" clId="{AB5A58F5-FF1C-45DF-81C6-6D364B0A58F0}" dt="2021-08-09T02:07:13.519" v="180" actId="1076"/>
          <ac:grpSpMkLst>
            <pc:docMk/>
            <pc:sldMk cId="4089544304" sldId="260"/>
            <ac:grpSpMk id="6" creationId="{842F42B6-E71E-421B-80DB-C9B551E6962A}"/>
          </ac:grpSpMkLst>
        </pc:grpChg>
        <pc:picChg chg="mod">
          <ac:chgData name="Nasil Phạm" userId="72956dafe1aa49c0" providerId="LiveId" clId="{AB5A58F5-FF1C-45DF-81C6-6D364B0A58F0}" dt="2021-08-09T02:07:13.519" v="180" actId="1076"/>
          <ac:picMkLst>
            <pc:docMk/>
            <pc:sldMk cId="4089544304" sldId="260"/>
            <ac:picMk id="3074" creationId="{7298E292-A6AF-4B05-BD1A-1604E61AEDB2}"/>
          </ac:picMkLst>
        </pc:picChg>
      </pc:sldChg>
      <pc:sldChg chg="del">
        <pc:chgData name="Nasil Phạm" userId="72956dafe1aa49c0" providerId="LiveId" clId="{AB5A58F5-FF1C-45DF-81C6-6D364B0A58F0}" dt="2021-08-09T02:02:54.307" v="119" actId="47"/>
        <pc:sldMkLst>
          <pc:docMk/>
          <pc:sldMk cId="1617902670" sldId="262"/>
        </pc:sldMkLst>
      </pc:sldChg>
      <pc:sldChg chg="delSp add del mod">
        <pc:chgData name="Nasil Phạm" userId="72956dafe1aa49c0" providerId="LiveId" clId="{AB5A58F5-FF1C-45DF-81C6-6D364B0A58F0}" dt="2021-08-09T02:03:38.118" v="125" actId="47"/>
        <pc:sldMkLst>
          <pc:docMk/>
          <pc:sldMk cId="3865899237" sldId="263"/>
        </pc:sldMkLst>
        <pc:spChg chg="del">
          <ac:chgData name="Nasil Phạm" userId="72956dafe1aa49c0" providerId="LiveId" clId="{AB5A58F5-FF1C-45DF-81C6-6D364B0A58F0}" dt="2021-08-09T02:03:16.640" v="123" actId="478"/>
          <ac:spMkLst>
            <pc:docMk/>
            <pc:sldMk cId="3865899237" sldId="263"/>
            <ac:spMk id="2" creationId="{BF8944B8-796B-47FA-95E1-DF1671BDA32F}"/>
          </ac:spMkLst>
        </pc:spChg>
        <pc:spChg chg="del">
          <ac:chgData name="Nasil Phạm" userId="72956dafe1aa49c0" providerId="LiveId" clId="{AB5A58F5-FF1C-45DF-81C6-6D364B0A58F0}" dt="2021-08-09T02:03:16.061" v="122" actId="478"/>
          <ac:spMkLst>
            <pc:docMk/>
            <pc:sldMk cId="3865899237" sldId="263"/>
            <ac:spMk id="3" creationId="{E631E1A9-3F89-40CD-BFDD-A71EBFCA7338}"/>
          </ac:spMkLst>
        </pc:spChg>
      </pc:sldChg>
      <pc:sldChg chg="modSp mod">
        <pc:chgData name="Nasil Phạm" userId="72956dafe1aa49c0" providerId="LiveId" clId="{AB5A58F5-FF1C-45DF-81C6-6D364B0A58F0}" dt="2021-08-10T00:16:17.838" v="301" actId="1076"/>
        <pc:sldMkLst>
          <pc:docMk/>
          <pc:sldMk cId="992156697" sldId="264"/>
        </pc:sldMkLst>
        <pc:spChg chg="mod">
          <ac:chgData name="Nasil Phạm" userId="72956dafe1aa49c0" providerId="LiveId" clId="{AB5A58F5-FF1C-45DF-81C6-6D364B0A58F0}" dt="2021-08-10T00:16:17.838" v="301" actId="1076"/>
          <ac:spMkLst>
            <pc:docMk/>
            <pc:sldMk cId="992156697" sldId="264"/>
            <ac:spMk id="3" creationId="{4642B66C-4F8B-4613-B0A6-68D0604CD79F}"/>
          </ac:spMkLst>
        </pc:spChg>
      </pc:sldChg>
      <pc:sldChg chg="delSp modSp del">
        <pc:chgData name="Nasil Phạm" userId="72956dafe1aa49c0" providerId="LiveId" clId="{AB5A58F5-FF1C-45DF-81C6-6D364B0A58F0}" dt="2021-08-09T02:08:02.502" v="194" actId="47"/>
        <pc:sldMkLst>
          <pc:docMk/>
          <pc:sldMk cId="0" sldId="348"/>
        </pc:sldMkLst>
        <pc:picChg chg="del mod">
          <ac:chgData name="Nasil Phạm" userId="72956dafe1aa49c0" providerId="LiveId" clId="{AB5A58F5-FF1C-45DF-81C6-6D364B0A58F0}" dt="2021-08-09T02:07:56.817" v="193" actId="478"/>
          <ac:picMkLst>
            <pc:docMk/>
            <pc:sldMk cId="0" sldId="348"/>
            <ac:picMk id="27650" creationId="{3A8308F1-FAE4-4CB5-8D9C-0C53351B802F}"/>
          </ac:picMkLst>
        </pc:picChg>
      </pc:sldChg>
      <pc:sldChg chg="del">
        <pc:chgData name="Nasil Phạm" userId="72956dafe1aa49c0" providerId="LiveId" clId="{AB5A58F5-FF1C-45DF-81C6-6D364B0A58F0}" dt="2021-08-09T01:55:17.081" v="104" actId="47"/>
        <pc:sldMkLst>
          <pc:docMk/>
          <pc:sldMk cId="1853301653" sldId="351"/>
        </pc:sldMkLst>
      </pc:sldChg>
      <pc:sldChg chg="addSp delSp modSp mod">
        <pc:chgData name="Nasil Phạm" userId="72956dafe1aa49c0" providerId="LiveId" clId="{AB5A58F5-FF1C-45DF-81C6-6D364B0A58F0}" dt="2021-08-09T02:02:45.488" v="118" actId="478"/>
        <pc:sldMkLst>
          <pc:docMk/>
          <pc:sldMk cId="0" sldId="359"/>
        </pc:sldMkLst>
        <pc:spChg chg="add del mod">
          <ac:chgData name="Nasil Phạm" userId="72956dafe1aa49c0" providerId="LiveId" clId="{AB5A58F5-FF1C-45DF-81C6-6D364B0A58F0}" dt="2021-08-09T02:02:45.488" v="118" actId="478"/>
          <ac:spMkLst>
            <pc:docMk/>
            <pc:sldMk cId="0" sldId="359"/>
            <ac:spMk id="3" creationId="{14C8C537-BD4A-4E2B-90EC-C48FDAB613C4}"/>
          </ac:spMkLst>
        </pc:spChg>
        <pc:picChg chg="del mod">
          <ac:chgData name="Nasil Phạm" userId="72956dafe1aa49c0" providerId="LiveId" clId="{AB5A58F5-FF1C-45DF-81C6-6D364B0A58F0}" dt="2021-08-09T02:02:42.346" v="117" actId="478"/>
          <ac:picMkLst>
            <pc:docMk/>
            <pc:sldMk cId="0" sldId="359"/>
            <ac:picMk id="6146" creationId="{983CD257-9544-48E8-8E9D-D5403B28D1C1}"/>
          </ac:picMkLst>
        </pc:picChg>
      </pc:sldChg>
      <pc:sldChg chg="delSp modSp new mod">
        <pc:chgData name="Nasil Phạm" userId="72956dafe1aa49c0" providerId="LiveId" clId="{AB5A58F5-FF1C-45DF-81C6-6D364B0A58F0}" dt="2021-08-09T02:10:17.188" v="286" actId="478"/>
        <pc:sldMkLst>
          <pc:docMk/>
          <pc:sldMk cId="113950315" sldId="360"/>
        </pc:sldMkLst>
        <pc:spChg chg="del mod">
          <ac:chgData name="Nasil Phạm" userId="72956dafe1aa49c0" providerId="LiveId" clId="{AB5A58F5-FF1C-45DF-81C6-6D364B0A58F0}" dt="2021-08-09T02:10:14.122" v="284" actId="478"/>
          <ac:spMkLst>
            <pc:docMk/>
            <pc:sldMk cId="113950315" sldId="360"/>
            <ac:spMk id="2" creationId="{7BEF71F5-D03E-4A82-8289-B1435FF3EA03}"/>
          </ac:spMkLst>
        </pc:spChg>
        <pc:spChg chg="del mod">
          <ac:chgData name="Nasil Phạm" userId="72956dafe1aa49c0" providerId="LiveId" clId="{AB5A58F5-FF1C-45DF-81C6-6D364B0A58F0}" dt="2021-08-09T02:10:17.188" v="286" actId="478"/>
          <ac:spMkLst>
            <pc:docMk/>
            <pc:sldMk cId="113950315" sldId="360"/>
            <ac:spMk id="3" creationId="{BDF6C34E-BD67-4AC7-AEC3-E4FD85430E50}"/>
          </ac:spMkLst>
        </pc:spChg>
      </pc:sldChg>
      <pc:sldChg chg="addSp delSp modSp add mod">
        <pc:chgData name="Nasil Phạm" userId="72956dafe1aa49c0" providerId="LiveId" clId="{AB5A58F5-FF1C-45DF-81C6-6D364B0A58F0}" dt="2021-08-09T03:57:02.413" v="292" actId="478"/>
        <pc:sldMkLst>
          <pc:docMk/>
          <pc:sldMk cId="835208814" sldId="516"/>
        </pc:sldMkLst>
        <pc:spChg chg="add del mod">
          <ac:chgData name="Nasil Phạm" userId="72956dafe1aa49c0" providerId="LiveId" clId="{AB5A58F5-FF1C-45DF-81C6-6D364B0A58F0}" dt="2021-08-09T02:06:34.836" v="171" actId="478"/>
          <ac:spMkLst>
            <pc:docMk/>
            <pc:sldMk cId="835208814" sldId="516"/>
            <ac:spMk id="4" creationId="{79FC87B8-E332-4924-97AE-DFA93072748A}"/>
          </ac:spMkLst>
        </pc:spChg>
        <pc:spChg chg="add del mod">
          <ac:chgData name="Nasil Phạm" userId="72956dafe1aa49c0" providerId="LiveId" clId="{AB5A58F5-FF1C-45DF-81C6-6D364B0A58F0}" dt="2021-08-09T02:06:36.396" v="172" actId="478"/>
          <ac:spMkLst>
            <pc:docMk/>
            <pc:sldMk cId="835208814" sldId="516"/>
            <ac:spMk id="5" creationId="{8B61190C-98BD-47EF-A918-F2B34CAC000D}"/>
          </ac:spMkLst>
        </pc:spChg>
        <pc:spChg chg="add del mod">
          <ac:chgData name="Nasil Phạm" userId="72956dafe1aa49c0" providerId="LiveId" clId="{AB5A58F5-FF1C-45DF-81C6-6D364B0A58F0}" dt="2021-08-09T02:06:37.189" v="173" actId="478"/>
          <ac:spMkLst>
            <pc:docMk/>
            <pc:sldMk cId="835208814" sldId="516"/>
            <ac:spMk id="6" creationId="{8EF99F0E-5D0E-401C-A243-FFD9FEFE9788}"/>
          </ac:spMkLst>
        </pc:spChg>
        <pc:picChg chg="add del mod">
          <ac:chgData name="Nasil Phạm" userId="72956dafe1aa49c0" providerId="LiveId" clId="{AB5A58F5-FF1C-45DF-81C6-6D364B0A58F0}" dt="2021-08-09T02:06:33.527" v="170" actId="478"/>
          <ac:picMkLst>
            <pc:docMk/>
            <pc:sldMk cId="835208814" sldId="516"/>
            <ac:picMk id="2" creationId="{86852881-AC51-4862-B073-A927DA853296}"/>
          </ac:picMkLst>
        </pc:picChg>
        <pc:picChg chg="add del mod">
          <ac:chgData name="Nasil Phạm" userId="72956dafe1aa49c0" providerId="LiveId" clId="{AB5A58F5-FF1C-45DF-81C6-6D364B0A58F0}" dt="2021-08-09T03:57:02.413" v="292" actId="478"/>
          <ac:picMkLst>
            <pc:docMk/>
            <pc:sldMk cId="835208814" sldId="516"/>
            <ac:picMk id="3" creationId="{1D844640-092A-44EC-BAA6-DDB4E5EC78BA}"/>
          </ac:picMkLst>
        </pc:picChg>
      </pc:sldChg>
      <pc:sldChg chg="add">
        <pc:chgData name="Nasil Phạm" userId="72956dafe1aa49c0" providerId="LiveId" clId="{AB5A58F5-FF1C-45DF-81C6-6D364B0A58F0}" dt="2021-08-09T02:03:34.798" v="124"/>
        <pc:sldMkLst>
          <pc:docMk/>
          <pc:sldMk cId="1510731552" sldId="517"/>
        </pc:sldMkLst>
      </pc:sldChg>
      <pc:sldChg chg="addSp delSp modSp new mod">
        <pc:chgData name="Nasil Phạm" userId="72956dafe1aa49c0" providerId="LiveId" clId="{AB5A58F5-FF1C-45DF-81C6-6D364B0A58F0}" dt="2021-08-09T02:08:10.105" v="195" actId="14100"/>
        <pc:sldMkLst>
          <pc:docMk/>
          <pc:sldMk cId="3247755819" sldId="518"/>
        </pc:sldMkLst>
        <pc:spChg chg="del">
          <ac:chgData name="Nasil Phạm" userId="72956dafe1aa49c0" providerId="LiveId" clId="{AB5A58F5-FF1C-45DF-81C6-6D364B0A58F0}" dt="2021-08-09T02:07:31.838" v="185" actId="478"/>
          <ac:spMkLst>
            <pc:docMk/>
            <pc:sldMk cId="3247755819" sldId="518"/>
            <ac:spMk id="2" creationId="{94A7C7B1-E1D2-4C9D-8FF2-C5981B1F54A5}"/>
          </ac:spMkLst>
        </pc:spChg>
        <pc:spChg chg="del">
          <ac:chgData name="Nasil Phạm" userId="72956dafe1aa49c0" providerId="LiveId" clId="{AB5A58F5-FF1C-45DF-81C6-6D364B0A58F0}" dt="2021-08-09T02:07:30.877" v="184" actId="478"/>
          <ac:spMkLst>
            <pc:docMk/>
            <pc:sldMk cId="3247755819" sldId="518"/>
            <ac:spMk id="3" creationId="{66B06B6D-2444-4C5A-8EA8-C61E4255D377}"/>
          </ac:spMkLst>
        </pc:spChg>
        <pc:spChg chg="add del mod">
          <ac:chgData name="Nasil Phạm" userId="72956dafe1aa49c0" providerId="LiveId" clId="{AB5A58F5-FF1C-45DF-81C6-6D364B0A58F0}" dt="2021-08-09T02:07:29.245" v="183"/>
          <ac:spMkLst>
            <pc:docMk/>
            <pc:sldMk cId="3247755819" sldId="518"/>
            <ac:spMk id="5" creationId="{CD5A7184-73EA-49DC-BD43-E2E269B48974}"/>
          </ac:spMkLst>
        </pc:spChg>
        <pc:spChg chg="add del mod">
          <ac:chgData name="Nasil Phạm" userId="72956dafe1aa49c0" providerId="LiveId" clId="{AB5A58F5-FF1C-45DF-81C6-6D364B0A58F0}" dt="2021-08-09T02:07:29.245" v="183"/>
          <ac:spMkLst>
            <pc:docMk/>
            <pc:sldMk cId="3247755819" sldId="518"/>
            <ac:spMk id="6" creationId="{B4754A02-2718-45C8-AC03-225438B4C9C9}"/>
          </ac:spMkLst>
        </pc:spChg>
        <pc:spChg chg="add mod">
          <ac:chgData name="Nasil Phạm" userId="72956dafe1aa49c0" providerId="LiveId" clId="{AB5A58F5-FF1C-45DF-81C6-6D364B0A58F0}" dt="2021-08-09T02:07:32.765" v="186"/>
          <ac:spMkLst>
            <pc:docMk/>
            <pc:sldMk cId="3247755819" sldId="518"/>
            <ac:spMk id="8" creationId="{B3F13AD3-B4A9-4397-A9E8-83ADFD2E5FCF}"/>
          </ac:spMkLst>
        </pc:spChg>
        <pc:spChg chg="add mod">
          <ac:chgData name="Nasil Phạm" userId="72956dafe1aa49c0" providerId="LiveId" clId="{AB5A58F5-FF1C-45DF-81C6-6D364B0A58F0}" dt="2021-08-09T02:07:32.765" v="186"/>
          <ac:spMkLst>
            <pc:docMk/>
            <pc:sldMk cId="3247755819" sldId="518"/>
            <ac:spMk id="9" creationId="{DFABDC43-426D-40B0-BAC6-5E348C34A354}"/>
          </ac:spMkLst>
        </pc:spChg>
        <pc:picChg chg="add del mod">
          <ac:chgData name="Nasil Phạm" userId="72956dafe1aa49c0" providerId="LiveId" clId="{AB5A58F5-FF1C-45DF-81C6-6D364B0A58F0}" dt="2021-08-09T02:07:29.245" v="183"/>
          <ac:picMkLst>
            <pc:docMk/>
            <pc:sldMk cId="3247755819" sldId="518"/>
            <ac:picMk id="4" creationId="{2E6786D7-F393-4BE8-A9D9-78AF526DBAA6}"/>
          </ac:picMkLst>
        </pc:picChg>
        <pc:picChg chg="add mod">
          <ac:chgData name="Nasil Phạm" userId="72956dafe1aa49c0" providerId="LiveId" clId="{AB5A58F5-FF1C-45DF-81C6-6D364B0A58F0}" dt="2021-08-09T02:08:10.105" v="195" actId="14100"/>
          <ac:picMkLst>
            <pc:docMk/>
            <pc:sldMk cId="3247755819" sldId="518"/>
            <ac:picMk id="7" creationId="{033DA560-0559-4FFA-8013-93A6FC242D0E}"/>
          </ac:picMkLst>
        </pc:picChg>
      </pc:sldChg>
      <pc:sldMasterChg chg="delSldLayout modSldLayout">
        <pc:chgData name="Nasil Phạm" userId="72956dafe1aa49c0" providerId="LiveId" clId="{AB5A58F5-FF1C-45DF-81C6-6D364B0A58F0}" dt="2021-08-10T00:18:05.654" v="307" actId="14100"/>
        <pc:sldMasterMkLst>
          <pc:docMk/>
          <pc:sldMasterMk cId="1368942301" sldId="2147483648"/>
        </pc:sldMasterMkLst>
        <pc:sldLayoutChg chg="addSp delSp modSp mod">
          <pc:chgData name="Nasil Phạm" userId="72956dafe1aa49c0" providerId="LiveId" clId="{AB5A58F5-FF1C-45DF-81C6-6D364B0A58F0}" dt="2021-08-09T04:00:05.119" v="295" actId="1036"/>
          <pc:sldLayoutMkLst>
            <pc:docMk/>
            <pc:sldMasterMk cId="1368942301" sldId="2147483648"/>
            <pc:sldLayoutMk cId="1884969484" sldId="2147483649"/>
          </pc:sldLayoutMkLst>
          <pc:spChg chg="add mod">
            <ac:chgData name="Nasil Phạm" userId="72956dafe1aa49c0" providerId="LiveId" clId="{AB5A58F5-FF1C-45DF-81C6-6D364B0A58F0}" dt="2021-08-09T04:00:05.119" v="295" actId="1036"/>
            <ac:spMkLst>
              <pc:docMk/>
              <pc:sldMasterMk cId="1368942301" sldId="2147483648"/>
              <pc:sldLayoutMk cId="1884969484" sldId="2147483649"/>
              <ac:spMk id="8" creationId="{5F1F6F58-D67A-4C0E-84D1-CF9CC6EAF6F7}"/>
            </ac:spMkLst>
          </pc:spChg>
          <pc:spChg chg="add del mod">
            <ac:chgData name="Nasil Phạm" userId="72956dafe1aa49c0" providerId="LiveId" clId="{AB5A58F5-FF1C-45DF-81C6-6D364B0A58F0}" dt="2021-08-09T01:54:15.721" v="96" actId="478"/>
            <ac:spMkLst>
              <pc:docMk/>
              <pc:sldMasterMk cId="1368942301" sldId="2147483648"/>
              <pc:sldLayoutMk cId="1884969484" sldId="2147483649"/>
              <ac:spMk id="8" creationId="{B47AA016-ABEA-400E-B3FC-B311B6BE096D}"/>
            </ac:spMkLst>
          </pc:spChg>
          <pc:picChg chg="add mod">
            <ac:chgData name="Nasil Phạm" userId="72956dafe1aa49c0" providerId="LiveId" clId="{AB5A58F5-FF1C-45DF-81C6-6D364B0A58F0}" dt="2021-08-09T02:10:49.801" v="288" actId="1076"/>
            <ac:picMkLst>
              <pc:docMk/>
              <pc:sldMasterMk cId="1368942301" sldId="2147483648"/>
              <pc:sldLayoutMk cId="1884969484" sldId="2147483649"/>
              <ac:picMk id="7" creationId="{1361F782-108D-4F7F-A6D7-4F304A5C7697}"/>
            </ac:picMkLst>
          </pc:picChg>
          <pc:picChg chg="add del mod">
            <ac:chgData name="Nasil Phạm" userId="72956dafe1aa49c0" providerId="LiveId" clId="{AB5A58F5-FF1C-45DF-81C6-6D364B0A58F0}" dt="2021-08-09T01:54:08.786" v="95" actId="478"/>
            <ac:picMkLst>
              <pc:docMk/>
              <pc:sldMasterMk cId="1368942301" sldId="2147483648"/>
              <pc:sldLayoutMk cId="1884969484" sldId="2147483649"/>
              <ac:picMk id="7" creationId="{3D0C6E2A-2F5A-42E8-B6B7-C091CAE2200E}"/>
            </ac:picMkLst>
          </pc:picChg>
          <pc:picChg chg="add del mod">
            <ac:chgData name="Nasil Phạm" userId="72956dafe1aa49c0" providerId="LiveId" clId="{AB5A58F5-FF1C-45DF-81C6-6D364B0A58F0}" dt="2021-08-09T01:54:07.165" v="94" actId="478"/>
            <ac:picMkLst>
              <pc:docMk/>
              <pc:sldMasterMk cId="1368942301" sldId="2147483648"/>
              <pc:sldLayoutMk cId="1884969484" sldId="2147483649"/>
              <ac:picMk id="9" creationId="{CF516E05-89AD-4C21-95D7-78E3A7A10EFC}"/>
            </ac:picMkLst>
          </pc:picChg>
          <pc:picChg chg="add mod">
            <ac:chgData name="Nasil Phạm" userId="72956dafe1aa49c0" providerId="LiveId" clId="{AB5A58F5-FF1C-45DF-81C6-6D364B0A58F0}" dt="2021-08-09T02:10:47.369" v="287" actId="1076"/>
            <ac:picMkLst>
              <pc:docMk/>
              <pc:sldMasterMk cId="1368942301" sldId="2147483648"/>
              <pc:sldLayoutMk cId="1884969484" sldId="2147483649"/>
              <ac:picMk id="9" creationId="{82B14A5A-0DC3-4E34-B143-1A0FF4FF3737}"/>
            </ac:picMkLst>
          </pc:picChg>
        </pc:sldLayoutChg>
        <pc:sldLayoutChg chg="addSp modSp mod">
          <pc:chgData name="Nasil Phạm" userId="72956dafe1aa49c0" providerId="LiveId" clId="{AB5A58F5-FF1C-45DF-81C6-6D364B0A58F0}" dt="2021-08-10T00:18:05.654" v="307" actId="14100"/>
          <pc:sldLayoutMkLst>
            <pc:docMk/>
            <pc:sldMasterMk cId="1368942301" sldId="2147483648"/>
            <pc:sldLayoutMk cId="3964822185" sldId="2147483650"/>
          </pc:sldLayoutMkLst>
          <pc:spChg chg="add mod">
            <ac:chgData name="Nasil Phạm" userId="72956dafe1aa49c0" providerId="LiveId" clId="{AB5A58F5-FF1C-45DF-81C6-6D364B0A58F0}" dt="2021-08-09T01:55:06.955" v="103" actId="14100"/>
            <ac:spMkLst>
              <pc:docMk/>
              <pc:sldMasterMk cId="1368942301" sldId="2147483648"/>
              <pc:sldLayoutMk cId="3964822185" sldId="2147483650"/>
              <ac:spMk id="8" creationId="{40E244D5-1953-49AC-9E94-18C35CC047C9}"/>
            </ac:spMkLst>
          </pc:spChg>
          <pc:picChg chg="add mod">
            <ac:chgData name="Nasil Phạm" userId="72956dafe1aa49c0" providerId="LiveId" clId="{AB5A58F5-FF1C-45DF-81C6-6D364B0A58F0}" dt="2021-08-10T00:18:05.654" v="307" actId="14100"/>
            <ac:picMkLst>
              <pc:docMk/>
              <pc:sldMasterMk cId="1368942301" sldId="2147483648"/>
              <pc:sldLayoutMk cId="3964822185" sldId="2147483650"/>
              <ac:picMk id="7" creationId="{7550A9C9-1E6F-44D3-AD6B-68F57A5D1D2C}"/>
            </ac:picMkLst>
          </pc:picChg>
          <pc:picChg chg="add mod">
            <ac:chgData name="Nasil Phạm" userId="72956dafe1aa49c0" providerId="LiveId" clId="{AB5A58F5-FF1C-45DF-81C6-6D364B0A58F0}" dt="2021-08-10T00:18:03.223" v="306" actId="1076"/>
            <ac:picMkLst>
              <pc:docMk/>
              <pc:sldMasterMk cId="1368942301" sldId="2147483648"/>
              <pc:sldLayoutMk cId="3964822185" sldId="2147483650"/>
              <ac:picMk id="9" creationId="{1D6F4B08-879C-4F94-8813-CE262445FC67}"/>
            </ac:picMkLst>
          </pc:picChg>
        </pc:sldLayoutChg>
        <pc:sldLayoutChg chg="addSp modSp mod">
          <pc:chgData name="Nasil Phạm" userId="72956dafe1aa49c0" providerId="LiveId" clId="{AB5A58F5-FF1C-45DF-81C6-6D364B0A58F0}" dt="2021-08-09T07:00:49.520" v="296" actId="1076"/>
          <pc:sldLayoutMkLst>
            <pc:docMk/>
            <pc:sldMasterMk cId="1368942301" sldId="2147483648"/>
            <pc:sldLayoutMk cId="205307810" sldId="2147483655"/>
          </pc:sldLayoutMkLst>
          <pc:spChg chg="add mod ord">
            <ac:chgData name="Nasil Phạm" userId="72956dafe1aa49c0" providerId="LiveId" clId="{AB5A58F5-FF1C-45DF-81C6-6D364B0A58F0}" dt="2021-08-09T07:00:49.520" v="296" actId="1076"/>
            <ac:spMkLst>
              <pc:docMk/>
              <pc:sldMasterMk cId="1368942301" sldId="2147483648"/>
              <pc:sldLayoutMk cId="205307810" sldId="2147483655"/>
              <ac:spMk id="7" creationId="{657EF742-B25D-4C70-BE62-B8D3BFB29B87}"/>
            </ac:spMkLst>
          </pc:spChg>
          <pc:spChg chg="add mod ord">
            <ac:chgData name="Nasil Phạm" userId="72956dafe1aa49c0" providerId="LiveId" clId="{AB5A58F5-FF1C-45DF-81C6-6D364B0A58F0}" dt="2021-08-09T07:00:49.520" v="296" actId="1076"/>
            <ac:spMkLst>
              <pc:docMk/>
              <pc:sldMasterMk cId="1368942301" sldId="2147483648"/>
              <pc:sldLayoutMk cId="205307810" sldId="2147483655"/>
              <ac:spMk id="8" creationId="{616DBD1C-08BE-4E5D-998A-32F629C47603}"/>
            </ac:spMkLst>
          </pc:spChg>
          <pc:spChg chg="add mod ord">
            <ac:chgData name="Nasil Phạm" userId="72956dafe1aa49c0" providerId="LiveId" clId="{AB5A58F5-FF1C-45DF-81C6-6D364B0A58F0}" dt="2021-08-09T03:51:55.755" v="291" actId="166"/>
            <ac:spMkLst>
              <pc:docMk/>
              <pc:sldMasterMk cId="1368942301" sldId="2147483648"/>
              <pc:sldLayoutMk cId="205307810" sldId="2147483655"/>
              <ac:spMk id="9" creationId="{5C189F5B-CC1E-4529-B5F2-F8F5D12FAC39}"/>
            </ac:spMkLst>
          </pc:spChg>
          <pc:picChg chg="add mod ord">
            <ac:chgData name="Nasil Phạm" userId="72956dafe1aa49c0" providerId="LiveId" clId="{AB5A58F5-FF1C-45DF-81C6-6D364B0A58F0}" dt="2021-08-09T07:00:49.520" v="296" actId="1076"/>
            <ac:picMkLst>
              <pc:docMk/>
              <pc:sldMasterMk cId="1368942301" sldId="2147483648"/>
              <pc:sldLayoutMk cId="205307810" sldId="2147483655"/>
              <ac:picMk id="5" creationId="{ACD4D97F-162B-4C7B-A959-45895EEED706}"/>
            </ac:picMkLst>
          </pc:picChg>
          <pc:picChg chg="add mod ord">
            <ac:chgData name="Nasil Phạm" userId="72956dafe1aa49c0" providerId="LiveId" clId="{AB5A58F5-FF1C-45DF-81C6-6D364B0A58F0}" dt="2021-08-09T07:00:49.520" v="296" actId="1076"/>
            <ac:picMkLst>
              <pc:docMk/>
              <pc:sldMasterMk cId="1368942301" sldId="2147483648"/>
              <pc:sldLayoutMk cId="205307810" sldId="2147483655"/>
              <ac:picMk id="6" creationId="{3DC286BC-29E5-4355-BE58-B5A8DE8B2998}"/>
            </ac:picMkLst>
          </pc:picChg>
        </pc:sldLayoutChg>
        <pc:sldLayoutChg chg="addSp delSp modSp del mod">
          <pc:chgData name="Nasil Phạm" userId="72956dafe1aa49c0" providerId="LiveId" clId="{AB5A58F5-FF1C-45DF-81C6-6D364B0A58F0}" dt="2021-08-09T01:56:19.770" v="105" actId="2696"/>
          <pc:sldLayoutMkLst>
            <pc:docMk/>
            <pc:sldMasterMk cId="1368942301" sldId="2147483648"/>
            <pc:sldLayoutMk cId="4202245512" sldId="2147483660"/>
          </pc:sldLayoutMkLst>
          <pc:spChg chg="add del mod">
            <ac:chgData name="Nasil Phạm" userId="72956dafe1aa49c0" providerId="LiveId" clId="{AB5A58F5-FF1C-45DF-81C6-6D364B0A58F0}" dt="2021-08-09T01:52:42.314" v="1" actId="478"/>
            <ac:spMkLst>
              <pc:docMk/>
              <pc:sldMasterMk cId="1368942301" sldId="2147483648"/>
              <pc:sldLayoutMk cId="4202245512" sldId="2147483660"/>
              <ac:spMk id="16" creationId="{F463D838-5C03-402A-AE89-33619CEB7680}"/>
            </ac:spMkLst>
          </pc:spChg>
          <pc:spChg chg="mod">
            <ac:chgData name="Nasil Phạm" userId="72956dafe1aa49c0" providerId="LiveId" clId="{AB5A58F5-FF1C-45DF-81C6-6D364B0A58F0}" dt="2021-08-09T01:53:03.715" v="67" actId="404"/>
            <ac:spMkLst>
              <pc:docMk/>
              <pc:sldMasterMk cId="1368942301" sldId="2147483648"/>
              <pc:sldLayoutMk cId="4202245512" sldId="2147483660"/>
              <ac:spMk id="17" creationId="{0A1E146D-94F4-403E-995A-245E8616E5C3}"/>
            </ac:spMkLst>
          </pc:spChg>
          <pc:spChg chg="mod">
            <ac:chgData name="Nasil Phạm" userId="72956dafe1aa49c0" providerId="LiveId" clId="{AB5A58F5-FF1C-45DF-81C6-6D364B0A58F0}" dt="2021-08-09T01:53:09.071" v="84" actId="20577"/>
            <ac:spMkLst>
              <pc:docMk/>
              <pc:sldMasterMk cId="1368942301" sldId="2147483648"/>
              <pc:sldLayoutMk cId="4202245512" sldId="2147483660"/>
              <ac:spMk id="18" creationId="{A8B9D684-09BA-4124-BCDB-DE5AB90F9076}"/>
            </ac:spMkLst>
          </pc:spChg>
          <pc:spChg chg="add mod">
            <ac:chgData name="Nasil Phạm" userId="72956dafe1aa49c0" providerId="LiveId" clId="{AB5A58F5-FF1C-45DF-81C6-6D364B0A58F0}" dt="2021-08-09T01:52:51.691" v="38" actId="20577"/>
            <ac:spMkLst>
              <pc:docMk/>
              <pc:sldMasterMk cId="1368942301" sldId="2147483648"/>
              <pc:sldLayoutMk cId="4202245512" sldId="2147483660"/>
              <ac:spMk id="19" creationId="{1713510F-2914-431A-AA06-486B596737CC}"/>
            </ac:spMkLst>
          </pc:spChg>
        </pc:sldLayoutChg>
        <pc:sldLayoutChg chg="addSp delSp modSp mod">
          <pc:chgData name="Nasil Phạm" userId="72956dafe1aa49c0" providerId="LiveId" clId="{AB5A58F5-FF1C-45DF-81C6-6D364B0A58F0}" dt="2021-08-09T02:09:54.457" v="282" actId="1076"/>
          <pc:sldLayoutMkLst>
            <pc:docMk/>
            <pc:sldMasterMk cId="1368942301" sldId="2147483648"/>
            <pc:sldLayoutMk cId="3442703991" sldId="2147483661"/>
          </pc:sldLayoutMkLst>
          <pc:spChg chg="add del">
            <ac:chgData name="Nasil Phạm" userId="72956dafe1aa49c0" providerId="LiveId" clId="{AB5A58F5-FF1C-45DF-81C6-6D364B0A58F0}" dt="2021-08-09T02:09:13.613" v="199" actId="478"/>
            <ac:spMkLst>
              <pc:docMk/>
              <pc:sldMasterMk cId="1368942301" sldId="2147483648"/>
              <pc:sldLayoutMk cId="3442703991" sldId="2147483661"/>
              <ac:spMk id="3" creationId="{2DC4D3E3-CA7E-4E70-9736-8ABB338D9562}"/>
            </ac:spMkLst>
          </pc:spChg>
          <pc:spChg chg="mod">
            <ac:chgData name="Nasil Phạm" userId="72956dafe1aa49c0" providerId="LiveId" clId="{AB5A58F5-FF1C-45DF-81C6-6D364B0A58F0}" dt="2021-08-09T02:09:32.650" v="249" actId="1076"/>
            <ac:spMkLst>
              <pc:docMk/>
              <pc:sldMasterMk cId="1368942301" sldId="2147483648"/>
              <pc:sldLayoutMk cId="3442703991" sldId="2147483661"/>
              <ac:spMk id="8" creationId="{CCDCFD63-96BE-4F5B-A298-6F406CE8C82C}"/>
            </ac:spMkLst>
          </pc:spChg>
          <pc:spChg chg="del mod">
            <ac:chgData name="Nasil Phạm" userId="72956dafe1aa49c0" providerId="LiveId" clId="{AB5A58F5-FF1C-45DF-81C6-6D364B0A58F0}" dt="2021-08-09T02:09:09.416" v="197" actId="478"/>
            <ac:spMkLst>
              <pc:docMk/>
              <pc:sldMasterMk cId="1368942301" sldId="2147483648"/>
              <pc:sldLayoutMk cId="3442703991" sldId="2147483661"/>
              <ac:spMk id="17" creationId="{0A1E146D-94F4-403E-995A-245E8616E5C3}"/>
            </ac:spMkLst>
          </pc:spChg>
          <pc:spChg chg="del">
            <ac:chgData name="Nasil Phạm" userId="72956dafe1aa49c0" providerId="LiveId" clId="{AB5A58F5-FF1C-45DF-81C6-6D364B0A58F0}" dt="2021-08-09T02:09:18.404" v="200" actId="478"/>
            <ac:spMkLst>
              <pc:docMk/>
              <pc:sldMasterMk cId="1368942301" sldId="2147483648"/>
              <pc:sldLayoutMk cId="3442703991" sldId="2147483661"/>
              <ac:spMk id="18" creationId="{A8B9D684-09BA-4124-BCDB-DE5AB90F9076}"/>
            </ac:spMkLst>
          </pc:spChg>
          <pc:spChg chg="add mod">
            <ac:chgData name="Nasil Phạm" userId="72956dafe1aa49c0" providerId="LiveId" clId="{AB5A58F5-FF1C-45DF-81C6-6D364B0A58F0}" dt="2021-08-09T02:09:30.747" v="248" actId="27636"/>
            <ac:spMkLst>
              <pc:docMk/>
              <pc:sldMasterMk cId="1368942301" sldId="2147483648"/>
              <pc:sldLayoutMk cId="3442703991" sldId="2147483661"/>
              <ac:spMk id="20" creationId="{4031702D-1C58-49CA-A7CB-B4EF0021C8A3}"/>
            </ac:spMkLst>
          </pc:spChg>
          <pc:spChg chg="add mod">
            <ac:chgData name="Nasil Phạm" userId="72956dafe1aa49c0" providerId="LiveId" clId="{AB5A58F5-FF1C-45DF-81C6-6D364B0A58F0}" dt="2021-08-09T02:09:54.457" v="282" actId="1076"/>
            <ac:spMkLst>
              <pc:docMk/>
              <pc:sldMasterMk cId="1368942301" sldId="2147483648"/>
              <pc:sldLayoutMk cId="3442703991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1: Towns and Cities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2: Reading</a:t>
            </a:r>
          </a:p>
        </p:txBody>
      </p:sp>
    </p:spTree>
    <p:extLst>
      <p:ext uri="{BB962C8B-B14F-4D97-AF65-F5344CB8AC3E}">
        <p14:creationId xmlns:p14="http://schemas.microsoft.com/office/powerpoint/2010/main" val="344270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C2A9-06CE-43BD-92F2-EF81C9A8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3BBAD-DF51-4C93-90B3-71CD7D8EB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3D505-9625-4A7E-8DAF-D78FDDCFD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D354D-A5AA-469D-B75A-D265A21F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A9ADD-EDD3-4D46-AB2A-EF050EC1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B2867-FF54-4E05-B563-8D22C5E2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3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A380-2ACD-48E5-83CC-32312DE1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0A914-3AF0-4439-87FE-220DB738C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69347-C52B-4B05-B19B-1EA8398E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8B84-38E2-4614-A66E-0530D052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08958-EA64-49E3-8754-9FA106D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9A2AE8-80DA-47E1-9781-13365E9F5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9AA5E-D1CA-43CB-B12C-C5F87A167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1EB4E-6A5A-4A00-9A0E-11264D6A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B6FDF-D09E-4BF4-B5FC-7B07E1CD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D7E50-0824-4AE9-BD63-8B6D5474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34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6251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5"/>
            <a:ext cx="7284371" cy="685969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3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4" y="4193694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3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699" y="5200650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5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2" y="624716"/>
            <a:ext cx="5740592" cy="5063542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8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2" y="3723370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0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2"/>
            <a:ext cx="462371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3" y="4570562"/>
            <a:ext cx="10377281" cy="46899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66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CFF0-4490-4B28-BCCF-70AE26E86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203C3-5744-4F1A-8CF8-5A93F6F50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670D-8681-4A63-A761-C2982533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3CCB4-795D-4B81-A3F7-4E66FE6D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3F74F-795A-40B6-9CD9-EAE09DF3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1361F782-108D-4F7F-A6D7-4F304A5C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1F6F58-D67A-4C0E-84D1-CF9CC6EAF6F7}"/>
              </a:ext>
            </a:extLst>
          </p:cNvPr>
          <p:cNvSpPr txBox="1"/>
          <p:nvPr userDrawn="1"/>
        </p:nvSpPr>
        <p:spPr>
          <a:xfrm>
            <a:off x="634248" y="632286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2B14A5A-0DC3-4E34-B143-1A0FF4FF3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6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3EAD-54A9-4D01-A116-78CCF6FE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B20F1-8ABB-40A0-9EA7-AC8DB35D4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731E6-5445-42A8-B786-FFDB4D8F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8654D-6FE9-440F-9DF4-B1B054ED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BAE1D-C334-4947-83CA-EB0DA2F4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7550A9C9-1E6F-44D3-AD6B-68F57A5D1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48045" y="5977658"/>
            <a:ext cx="596538" cy="8575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E244D5-1953-49AC-9E94-18C35CC047C9}"/>
              </a:ext>
            </a:extLst>
          </p:cNvPr>
          <p:cNvSpPr txBox="1"/>
          <p:nvPr userDrawn="1"/>
        </p:nvSpPr>
        <p:spPr>
          <a:xfrm>
            <a:off x="1307910" y="6423614"/>
            <a:ext cx="430631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D6F4B08-879C-4F94-8813-CE262445F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962" y="6064763"/>
            <a:ext cx="1228038" cy="7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2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5128-2C2B-4B4F-B1B9-558E8B74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26A28-04B7-4ED7-B96F-F267B85E8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E0100-3291-499B-806E-3C29C00A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DEDAA-B604-4BE0-B93E-97B8FB2F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3C947-6CE4-4D0E-AE91-6FBF1FC7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5596-2E54-4F36-8252-71BB253C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815C4-3B2E-4E17-AD60-36ABAC8FB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EE482-B752-4F14-9BEC-54E7CC7F7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2DDE0-211E-4B8C-B149-808836D1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839AA-1806-4808-8B52-C0329046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B0777-32D6-416E-B0C7-8A313AB8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7C78-3D3E-4181-B297-294F2517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B6F93-816A-4ED8-AF1C-199C1092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491D6-44DB-4328-A893-1C04D7967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8A115-E181-44BD-B704-2FC4A8032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1895B2-3631-44A8-8775-8B6425BC5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D8037-3BCD-4812-8778-7931B7A4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8D30D-1209-4DD4-874B-DC6470CD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E3970-E9D4-414F-8518-56441249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420A-2DC1-4AB2-BDBA-5416BD0D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F4D38-FCE8-4CEF-8EFB-3F9DF53F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DF740-12A7-4AC5-8E7C-166D74B5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5665C-6ADD-4729-91BE-450BD6A2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8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F719F-3D28-4A0D-A8DE-6B3EF7FC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C3C60-563E-4D68-B6A9-C12866EE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F0B7C-9805-4316-AB74-9FDE8D68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CD4D97F-162B-4C7B-A959-45895EEED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" y="75027"/>
            <a:ext cx="7488958" cy="6646448"/>
          </a:xfrm>
          <a:prstGeom prst="rect">
            <a:avLst/>
          </a:prstGeom>
        </p:spPr>
      </p:pic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3DC286BC-29E5-4355-BE58-B5A8DE8B2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8781865" y="4302350"/>
            <a:ext cx="491117" cy="70598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7EF742-B25D-4C70-BE62-B8D3BFB29B87}"/>
              </a:ext>
            </a:extLst>
          </p:cNvPr>
          <p:cNvSpPr/>
          <p:nvPr userDrawn="1"/>
        </p:nvSpPr>
        <p:spPr>
          <a:xfrm>
            <a:off x="8781865" y="2389388"/>
            <a:ext cx="2445485" cy="15202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DBD1C-08BE-4E5D-998A-32F629C47603}"/>
              </a:ext>
            </a:extLst>
          </p:cNvPr>
          <p:cNvSpPr txBox="1"/>
          <p:nvPr userDrawn="1"/>
        </p:nvSpPr>
        <p:spPr>
          <a:xfrm>
            <a:off x="9153077" y="2493956"/>
            <a:ext cx="207275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009A4E"/>
                </a:solidFill>
                <a:latin typeface="Lato Black"/>
                <a:cs typeface="Lato Black"/>
              </a:rPr>
              <a:t>Friends Series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89F5B-CC1E-4529-B5F2-F8F5D12FAC39}"/>
              </a:ext>
            </a:extLst>
          </p:cNvPr>
          <p:cNvSpPr txBox="1"/>
          <p:nvPr userDrawn="1"/>
        </p:nvSpPr>
        <p:spPr>
          <a:xfrm>
            <a:off x="9272982" y="4585981"/>
            <a:ext cx="207275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</p:spTree>
    <p:extLst>
      <p:ext uri="{BB962C8B-B14F-4D97-AF65-F5344CB8AC3E}">
        <p14:creationId xmlns:p14="http://schemas.microsoft.com/office/powerpoint/2010/main" val="20530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E917-0046-4980-825C-B67BC817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4BCAF-BA20-4403-A19C-C4284E31A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D00C1-63A7-49FB-BDF7-19C98D6B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D56CB-CE82-4A21-84AF-EFEBAA52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D021-B7A6-4059-9B14-4EBD3A94790F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D56FA-EFC4-47AF-AF6B-514C5DFB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2697D-54AB-46AF-B806-6B501096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2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734CF-5AD6-4E77-805D-89B828CE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3C5E2-5A0F-467B-807D-0B2EBDE21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C0D08-6097-43F4-BD3A-D912E5800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FD021-B7A6-4059-9B14-4EBD3A94790F}" type="datetimeFigureOut">
              <a:rPr lang="en-US" smtClean="0"/>
              <a:t>30/08/2021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E12E5-C1BF-4362-9062-E58A791A9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2CC52-48E9-45B0-BFA8-79AA1C113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7A88C-B69B-44C3-A26F-B15E6843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4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0" y="209864"/>
            <a:ext cx="765156" cy="715414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8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8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14A897-C919-4514-88B9-676A04D095BB}"/>
              </a:ext>
            </a:extLst>
          </p:cNvPr>
          <p:cNvSpPr/>
          <p:nvPr/>
        </p:nvSpPr>
        <p:spPr>
          <a:xfrm>
            <a:off x="192741" y="161365"/>
            <a:ext cx="11806518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425A2B15-4E03-4832-8460-F0FBDCDE3247}"/>
              </a:ext>
            </a:extLst>
          </p:cNvPr>
          <p:cNvSpPr/>
          <p:nvPr/>
        </p:nvSpPr>
        <p:spPr>
          <a:xfrm>
            <a:off x="1588" y="5150224"/>
            <a:ext cx="2023783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9308845E-2FD0-42E9-9045-89A50F547BA6}"/>
              </a:ext>
            </a:extLst>
          </p:cNvPr>
          <p:cNvSpPr/>
          <p:nvPr/>
        </p:nvSpPr>
        <p:spPr>
          <a:xfrm>
            <a:off x="397343" y="4625788"/>
            <a:ext cx="2414681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BD0FB786-EB24-4DF8-9871-550689A068C7}"/>
              </a:ext>
            </a:extLst>
          </p:cNvPr>
          <p:cNvSpPr/>
          <p:nvPr/>
        </p:nvSpPr>
        <p:spPr>
          <a:xfrm rot="10800000">
            <a:off x="10393362" y="0"/>
            <a:ext cx="1863353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C7D61BE8-CE59-4E6A-A3D8-16E6062876BC}"/>
              </a:ext>
            </a:extLst>
          </p:cNvPr>
          <p:cNvSpPr/>
          <p:nvPr/>
        </p:nvSpPr>
        <p:spPr>
          <a:xfrm rot="10800000">
            <a:off x="9375496" y="0"/>
            <a:ext cx="2414681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5836582" y="3121818"/>
            <a:ext cx="5729476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7C7404-A748-4111-895B-6A7BA0BCAC03}"/>
              </a:ext>
            </a:extLst>
          </p:cNvPr>
          <p:cNvSpPr/>
          <p:nvPr/>
        </p:nvSpPr>
        <p:spPr>
          <a:xfrm>
            <a:off x="6913376" y="4453499"/>
            <a:ext cx="4652683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EF3C86-9824-4AB2-B9A8-0027C6E84EC0}"/>
              </a:ext>
            </a:extLst>
          </p:cNvPr>
          <p:cNvSpPr txBox="1"/>
          <p:nvPr/>
        </p:nvSpPr>
        <p:spPr>
          <a:xfrm>
            <a:off x="6324600" y="3255998"/>
            <a:ext cx="45316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giảng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điện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tử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3AA877-8952-4656-ABE2-86CA6848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63" y="285186"/>
            <a:ext cx="3700463" cy="49434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5886AF-0C93-4B34-BCAD-99EC2DED7A6D}"/>
              </a:ext>
            </a:extLst>
          </p:cNvPr>
          <p:cNvSpPr/>
          <p:nvPr/>
        </p:nvSpPr>
        <p:spPr>
          <a:xfrm>
            <a:off x="3351213" y="5390026"/>
            <a:ext cx="1927412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3046F4E-F082-46D5-A23C-1F10C0A376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3" y="5397903"/>
            <a:ext cx="1248813" cy="780293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D346AD21-454F-4EB2-822A-FA844461405B}"/>
              </a:ext>
            </a:extLst>
          </p:cNvPr>
          <p:cNvSpPr txBox="1">
            <a:spLocks/>
          </p:cNvSpPr>
          <p:nvPr/>
        </p:nvSpPr>
        <p:spPr>
          <a:xfrm>
            <a:off x="6992619" y="4495097"/>
            <a:ext cx="5006640" cy="659934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8284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1: Towns and Cities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1DEB3F-34F5-4025-B33F-4BEEA04B8A90}"/>
              </a:ext>
            </a:extLst>
          </p:cNvPr>
          <p:cNvSpPr/>
          <p:nvPr/>
        </p:nvSpPr>
        <p:spPr>
          <a:xfrm>
            <a:off x="7961243" y="5135793"/>
            <a:ext cx="3604815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B7FB6A-886E-434F-A8A1-983717B969B5}"/>
              </a:ext>
            </a:extLst>
          </p:cNvPr>
          <p:cNvSpPr txBox="1">
            <a:spLocks/>
          </p:cNvSpPr>
          <p:nvPr/>
        </p:nvSpPr>
        <p:spPr>
          <a:xfrm>
            <a:off x="8092041" y="5188185"/>
            <a:ext cx="4035946" cy="489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2: Reading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4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BADBEC-0190-4CD2-A271-0D6CFC3D7D25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NI-Whimsy" panose="00000400000000000000" pitchFamily="2" charset="0"/>
              </a:rPr>
              <a:t>Skill strategy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1EB24-1A60-41B5-9959-E2921A8F7AF5}"/>
              </a:ext>
            </a:extLst>
          </p:cNvPr>
          <p:cNvSpPr txBox="1"/>
          <p:nvPr/>
        </p:nvSpPr>
        <p:spPr>
          <a:xfrm>
            <a:off x="393700" y="967829"/>
            <a:ext cx="1140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answer specific questions about the text?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9C1E4-2361-4C52-8377-2169EB8ECF30}"/>
              </a:ext>
            </a:extLst>
          </p:cNvPr>
          <p:cNvSpPr txBox="1"/>
          <p:nvPr/>
        </p:nvSpPr>
        <p:spPr>
          <a:xfrm>
            <a:off x="495300" y="1758662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First, identify the key word in the question.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BD03C-174F-4389-8C16-AD09BB9B4234}"/>
              </a:ext>
            </a:extLst>
          </p:cNvPr>
          <p:cNvSpPr txBox="1"/>
          <p:nvPr/>
        </p:nvSpPr>
        <p:spPr>
          <a:xfrm>
            <a:off x="495300" y="2717053"/>
            <a:ext cx="1033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Next, scan the text for the key word.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0E7B3-3897-41F6-8059-6E8719685502}"/>
              </a:ext>
            </a:extLst>
          </p:cNvPr>
          <p:cNvSpPr txBox="1"/>
          <p:nvPr/>
        </p:nvSpPr>
        <p:spPr>
          <a:xfrm>
            <a:off x="63500" y="3554568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Finally, you can find the correct answer in the sentence that has key word. </a:t>
            </a:r>
          </a:p>
        </p:txBody>
      </p:sp>
    </p:spTree>
    <p:extLst>
      <p:ext uri="{BB962C8B-B14F-4D97-AF65-F5344CB8AC3E}">
        <p14:creationId xmlns:p14="http://schemas.microsoft.com/office/powerpoint/2010/main" val="37883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36C8D3-6FD3-4D8F-92AA-D497E9D1D369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Listen and underline what numbers refer to. </a:t>
            </a:r>
            <a:endParaRPr lang="en-US" sz="3600" dirty="0">
              <a:solidFill>
                <a:srgbClr val="80008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AC4C30-BEE2-413B-92DB-91849677B845}"/>
              </a:ext>
            </a:extLst>
          </p:cNvPr>
          <p:cNvGrpSpPr/>
          <p:nvPr/>
        </p:nvGrpSpPr>
        <p:grpSpPr>
          <a:xfrm>
            <a:off x="337481" y="1042254"/>
            <a:ext cx="7259577" cy="4179811"/>
            <a:chOff x="337481" y="1042254"/>
            <a:chExt cx="7259577" cy="41798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EC3AB9-E52D-435F-9C56-68FBF8B413DE}"/>
                </a:ext>
              </a:extLst>
            </p:cNvPr>
            <p:cNvSpPr txBox="1"/>
            <p:nvPr/>
          </p:nvSpPr>
          <p:spPr>
            <a:xfrm>
              <a:off x="406400" y="1042254"/>
              <a:ext cx="211901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a) 6,360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80AA10-5A6E-42CE-B214-299947604F4C}"/>
                </a:ext>
              </a:extLst>
            </p:cNvPr>
            <p:cNvSpPr txBox="1"/>
            <p:nvPr/>
          </p:nvSpPr>
          <p:spPr>
            <a:xfrm>
              <a:off x="406400" y="2048760"/>
              <a:ext cx="15178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20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4BF3D8-FDC8-48B3-9271-E28509300576}"/>
                </a:ext>
              </a:extLst>
            </p:cNvPr>
            <p:cNvSpPr txBox="1"/>
            <p:nvPr/>
          </p:nvSpPr>
          <p:spPr>
            <a:xfrm>
              <a:off x="406400" y="3199826"/>
              <a:ext cx="15178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50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664FCA-A6FA-419D-B8C0-D898AA6F29DC}"/>
                </a:ext>
              </a:extLst>
            </p:cNvPr>
            <p:cNvSpPr txBox="1"/>
            <p:nvPr/>
          </p:nvSpPr>
          <p:spPr>
            <a:xfrm>
              <a:off x="337481" y="4452624"/>
              <a:ext cx="72595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d) 12,000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9C478F-9203-4A8A-83AB-5BE860B9E196}"/>
              </a:ext>
            </a:extLst>
          </p:cNvPr>
          <p:cNvGrpSpPr/>
          <p:nvPr/>
        </p:nvGrpSpPr>
        <p:grpSpPr>
          <a:xfrm>
            <a:off x="2652411" y="1116851"/>
            <a:ext cx="7063089" cy="707886"/>
            <a:chOff x="2652411" y="1116851"/>
            <a:chExt cx="7063089" cy="7078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7868D-E7A6-4C72-9A52-271B694343C1}"/>
                </a:ext>
              </a:extLst>
            </p:cNvPr>
            <p:cNvSpPr txBox="1"/>
            <p:nvPr/>
          </p:nvSpPr>
          <p:spPr>
            <a:xfrm>
              <a:off x="3009900" y="1116851"/>
              <a:ext cx="6705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the number of passengers</a:t>
              </a:r>
              <a:endParaRPr lang="en-US" sz="4000" b="1" i="1" dirty="0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2B8C822D-83A0-4343-93EE-652641208F69}"/>
                </a:ext>
              </a:extLst>
            </p:cNvPr>
            <p:cNvSpPr/>
            <p:nvPr/>
          </p:nvSpPr>
          <p:spPr>
            <a:xfrm>
              <a:off x="2652411" y="1375747"/>
              <a:ext cx="427339" cy="24699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5246D9-C15C-41E1-BCC9-928B5C104A39}"/>
              </a:ext>
            </a:extLst>
          </p:cNvPr>
          <p:cNvGrpSpPr/>
          <p:nvPr/>
        </p:nvGrpSpPr>
        <p:grpSpPr>
          <a:xfrm>
            <a:off x="2833647" y="4515148"/>
            <a:ext cx="8412350" cy="707886"/>
            <a:chOff x="2882184" y="4654619"/>
            <a:chExt cx="8412350" cy="7078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DE5EDE-A643-41CB-AD91-E24DE11E2C12}"/>
                </a:ext>
              </a:extLst>
            </p:cNvPr>
            <p:cNvSpPr txBox="1"/>
            <p:nvPr/>
          </p:nvSpPr>
          <p:spPr>
            <a:xfrm>
              <a:off x="3393828" y="4654619"/>
              <a:ext cx="79007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6195">
                <a:spcBef>
                  <a:spcPts val="0"/>
                </a:spcBef>
                <a:spcAft>
                  <a:spcPts val="0"/>
                </a:spcAft>
                <a:tabLst>
                  <a:tab pos="4400550" algn="l"/>
                </a:tabLst>
              </a:pPr>
              <a:r>
                <a:rPr lang="en-US" sz="4000" b="1" i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the number of plants on the ship</a:t>
              </a: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A4E01051-0141-482A-B1E1-DE989843C0AD}"/>
                </a:ext>
              </a:extLst>
            </p:cNvPr>
            <p:cNvSpPr/>
            <p:nvPr/>
          </p:nvSpPr>
          <p:spPr>
            <a:xfrm>
              <a:off x="2882184" y="4898999"/>
              <a:ext cx="427339" cy="24699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1F5013-1521-465D-862E-43C4D6D13064}"/>
              </a:ext>
            </a:extLst>
          </p:cNvPr>
          <p:cNvGrpSpPr/>
          <p:nvPr/>
        </p:nvGrpSpPr>
        <p:grpSpPr>
          <a:xfrm>
            <a:off x="2619978" y="2128996"/>
            <a:ext cx="9462183" cy="707886"/>
            <a:chOff x="2619978" y="2128996"/>
            <a:chExt cx="9462183" cy="7078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F36185-FF00-4BD5-A3BC-85133742244D}"/>
                </a:ext>
              </a:extLst>
            </p:cNvPr>
            <p:cNvSpPr txBox="1"/>
            <p:nvPr/>
          </p:nvSpPr>
          <p:spPr>
            <a:xfrm>
              <a:off x="3079750" y="2128996"/>
              <a:ext cx="90024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the number of café and restaurants</a:t>
              </a:r>
              <a:endParaRPr lang="en-US" sz="4000" b="1" i="1" dirty="0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CD3BAF94-4BD3-4719-8CFF-E4F29BD42D58}"/>
                </a:ext>
              </a:extLst>
            </p:cNvPr>
            <p:cNvSpPr/>
            <p:nvPr/>
          </p:nvSpPr>
          <p:spPr>
            <a:xfrm>
              <a:off x="2619978" y="2407818"/>
              <a:ext cx="427339" cy="24699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4842C9-DA39-4675-8EB3-8FEA6FED0A4D}"/>
              </a:ext>
            </a:extLst>
          </p:cNvPr>
          <p:cNvGrpSpPr/>
          <p:nvPr/>
        </p:nvGrpSpPr>
        <p:grpSpPr>
          <a:xfrm>
            <a:off x="2607914" y="3256660"/>
            <a:ext cx="9478285" cy="707886"/>
            <a:chOff x="2619978" y="3476213"/>
            <a:chExt cx="9478285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F4E358-0D63-481D-A118-A131CF38D7FE}"/>
                </a:ext>
              </a:extLst>
            </p:cNvPr>
            <p:cNvSpPr txBox="1"/>
            <p:nvPr/>
          </p:nvSpPr>
          <p:spPr>
            <a:xfrm>
              <a:off x="3095853" y="3476213"/>
              <a:ext cx="90024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6195">
                <a:spcBef>
                  <a:spcPts val="0"/>
                </a:spcBef>
                <a:spcAft>
                  <a:spcPts val="0"/>
                </a:spcAft>
                <a:tabLst>
                  <a:tab pos="4400550" algn="l"/>
                </a:tabLst>
              </a:pPr>
              <a:r>
                <a:rPr lang="en-US" sz="4000" b="1" i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the number of real trees on the ship</a:t>
              </a: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CD8F8520-F63E-4635-A06F-C00DB4FB4E17}"/>
                </a:ext>
              </a:extLst>
            </p:cNvPr>
            <p:cNvSpPr/>
            <p:nvPr/>
          </p:nvSpPr>
          <p:spPr>
            <a:xfrm>
              <a:off x="2619978" y="3665760"/>
              <a:ext cx="427339" cy="24699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8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D163F9-83C9-4D5E-8F04-5AB43A94641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C00000"/>
                </a:solidFill>
                <a:latin typeface="VNI-Bodon-Poster" pitchFamily="2" charset="0"/>
                <a:cs typeface="Times New Roman" panose="02020603050405020304" pitchFamily="18" charset="0"/>
              </a:rPr>
              <a:t>Comprehension questions</a:t>
            </a:r>
            <a:endParaRPr lang="en-US" sz="4400" b="1" dirty="0">
              <a:solidFill>
                <a:srgbClr val="C00000"/>
              </a:solidFill>
              <a:latin typeface="VNI-Bodon-Poster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743DF-FF7C-4A02-ABB3-E9E51DEB611F}"/>
              </a:ext>
            </a:extLst>
          </p:cNvPr>
          <p:cNvSpPr txBox="1"/>
          <p:nvPr/>
        </p:nvSpPr>
        <p:spPr>
          <a:xfrm>
            <a:off x="536575" y="1215072"/>
            <a:ext cx="114236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What is the name of the ship?</a:t>
            </a:r>
          </a:p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How many people work on the ship?</a:t>
            </a:r>
            <a:endParaRPr lang="en-US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How many chefs are there on the ship?</a:t>
            </a:r>
            <a:endParaRPr lang="en-US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4. Is it the only ship with a park?</a:t>
            </a:r>
            <a:endParaRPr lang="en-US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5. What’s in the sports area?</a:t>
            </a:r>
            <a:endParaRPr lang="en-US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03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93DDE2-BB23-465E-B739-86376349447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C00000"/>
                </a:solidFill>
                <a:latin typeface="VNI-Bodon-Poster" pitchFamily="2" charset="0"/>
                <a:cs typeface="Times New Roman" panose="02020603050405020304" pitchFamily="18" charset="0"/>
              </a:rPr>
              <a:t>Comprehension questions</a:t>
            </a:r>
            <a:endParaRPr lang="en-US" sz="4400" b="1" dirty="0">
              <a:solidFill>
                <a:srgbClr val="C00000"/>
              </a:solidFill>
              <a:latin typeface="VNI-Bodon-Poster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1DA56-86DB-4C61-B00A-7E3F14D4B95E}"/>
              </a:ext>
            </a:extLst>
          </p:cNvPr>
          <p:cNvSpPr txBox="1"/>
          <p:nvPr/>
        </p:nvSpPr>
        <p:spPr>
          <a:xfrm>
            <a:off x="292100" y="858313"/>
            <a:ext cx="1145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What is the name of the ship?</a:t>
            </a:r>
            <a:endParaRPr lang="en-US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0CC28-A117-45D2-98F6-2BECC2EE8795}"/>
              </a:ext>
            </a:extLst>
          </p:cNvPr>
          <p:cNvSpPr txBox="1"/>
          <p:nvPr/>
        </p:nvSpPr>
        <p:spPr>
          <a:xfrm>
            <a:off x="292100" y="3297170"/>
            <a:ext cx="1145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How many chefs are there on the ship?</a:t>
            </a:r>
            <a:endParaRPr lang="en-US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1571D-4DEA-4053-B8DE-561699822FB8}"/>
              </a:ext>
            </a:extLst>
          </p:cNvPr>
          <p:cNvSpPr txBox="1"/>
          <p:nvPr/>
        </p:nvSpPr>
        <p:spPr>
          <a:xfrm>
            <a:off x="292100" y="2136962"/>
            <a:ext cx="1145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How many people work on the ship?</a:t>
            </a:r>
            <a:endParaRPr lang="en-US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D4C624-E9CD-420B-A7B8-4E5E9D1EC760}"/>
              </a:ext>
            </a:extLst>
          </p:cNvPr>
          <p:cNvSpPr txBox="1"/>
          <p:nvPr/>
        </p:nvSpPr>
        <p:spPr>
          <a:xfrm>
            <a:off x="292100" y="4434696"/>
            <a:ext cx="1145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4. Is it the only ship with a park?</a:t>
            </a:r>
            <a:endParaRPr lang="en-US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866448-EEA2-42FE-AB06-A9168BCCA711}"/>
              </a:ext>
            </a:extLst>
          </p:cNvPr>
          <p:cNvSpPr txBox="1"/>
          <p:nvPr/>
        </p:nvSpPr>
        <p:spPr>
          <a:xfrm>
            <a:off x="292100" y="5586046"/>
            <a:ext cx="1145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5. What’s in the sports area?</a:t>
            </a:r>
            <a:endParaRPr lang="en-US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82D59E-47DD-4EC3-9FE7-4F46894732E4}"/>
              </a:ext>
            </a:extLst>
          </p:cNvPr>
          <p:cNvGrpSpPr/>
          <p:nvPr/>
        </p:nvGrpSpPr>
        <p:grpSpPr>
          <a:xfrm>
            <a:off x="393700" y="1501220"/>
            <a:ext cx="5702300" cy="646331"/>
            <a:chOff x="317500" y="1589223"/>
            <a:chExt cx="5702300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600D5A-A19B-4DC3-9B23-1ABDB8FB7B0C}"/>
                </a:ext>
              </a:extLst>
            </p:cNvPr>
            <p:cNvSpPr txBox="1"/>
            <p:nvPr/>
          </p:nvSpPr>
          <p:spPr>
            <a:xfrm>
              <a:off x="774550" y="1589223"/>
              <a:ext cx="5245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It’s </a:t>
              </a:r>
              <a:r>
                <a:rPr lang="en-US" sz="36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Oasis of the Seas. 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0346949-D0AE-4D4A-99C9-B2E1F7027CE0}"/>
                </a:ext>
              </a:extLst>
            </p:cNvPr>
            <p:cNvCxnSpPr/>
            <p:nvPr/>
          </p:nvCxnSpPr>
          <p:spPr>
            <a:xfrm>
              <a:off x="317500" y="1930400"/>
              <a:ext cx="48260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B69D17-023B-448D-8A22-FC4643123441}"/>
              </a:ext>
            </a:extLst>
          </p:cNvPr>
          <p:cNvGrpSpPr/>
          <p:nvPr/>
        </p:nvGrpSpPr>
        <p:grpSpPr>
          <a:xfrm>
            <a:off x="393700" y="2675294"/>
            <a:ext cx="11607800" cy="646331"/>
            <a:chOff x="292100" y="2753138"/>
            <a:chExt cx="11607800" cy="646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897FF6-2E34-40F5-B1D6-6602D5FB280A}"/>
                </a:ext>
              </a:extLst>
            </p:cNvPr>
            <p:cNvSpPr txBox="1"/>
            <p:nvPr/>
          </p:nvSpPr>
          <p:spPr>
            <a:xfrm>
              <a:off x="832050" y="2753138"/>
              <a:ext cx="110678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6195">
                <a:spcBef>
                  <a:spcPts val="0"/>
                </a:spcBef>
                <a:spcAft>
                  <a:spcPts val="0"/>
                </a:spcAft>
                <a:tabLst>
                  <a:tab pos="4400550" algn="l"/>
                </a:tabLst>
              </a:pPr>
              <a:r>
                <a:rPr lang="en-US" sz="36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There are more than 2,000 people work on the ship.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9262358-5B96-41F8-8E35-0C13ADD08689}"/>
                </a:ext>
              </a:extLst>
            </p:cNvPr>
            <p:cNvCxnSpPr/>
            <p:nvPr/>
          </p:nvCxnSpPr>
          <p:spPr>
            <a:xfrm>
              <a:off x="292100" y="3124927"/>
              <a:ext cx="48260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03307A-5545-4DE9-9D3D-89DAA226DAB1}"/>
              </a:ext>
            </a:extLst>
          </p:cNvPr>
          <p:cNvGrpSpPr/>
          <p:nvPr/>
        </p:nvGrpSpPr>
        <p:grpSpPr>
          <a:xfrm>
            <a:off x="393700" y="3824219"/>
            <a:ext cx="10462081" cy="646331"/>
            <a:chOff x="292100" y="3829109"/>
            <a:chExt cx="10462081" cy="6463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91C06C-56F2-43D6-8248-06682F878393}"/>
                </a:ext>
              </a:extLst>
            </p:cNvPr>
            <p:cNvSpPr txBox="1"/>
            <p:nvPr/>
          </p:nvSpPr>
          <p:spPr>
            <a:xfrm>
              <a:off x="800100" y="3829109"/>
              <a:ext cx="99540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6195">
                <a:spcBef>
                  <a:spcPts val="0"/>
                </a:spcBef>
                <a:spcAft>
                  <a:spcPts val="0"/>
                </a:spcAft>
                <a:tabLst>
                  <a:tab pos="4400550" algn="l"/>
                </a:tabLst>
              </a:pPr>
              <a:r>
                <a:rPr lang="en-US" sz="36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There are 250 chefs.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7276E8B-3E6B-4990-804E-1272C3E20912}"/>
                </a:ext>
              </a:extLst>
            </p:cNvPr>
            <p:cNvCxnSpPr/>
            <p:nvPr/>
          </p:nvCxnSpPr>
          <p:spPr>
            <a:xfrm>
              <a:off x="292100" y="4167900"/>
              <a:ext cx="48260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4F2627-56E8-44CB-806E-B67AFA222722}"/>
              </a:ext>
            </a:extLst>
          </p:cNvPr>
          <p:cNvGrpSpPr/>
          <p:nvPr/>
        </p:nvGrpSpPr>
        <p:grpSpPr>
          <a:xfrm>
            <a:off x="393700" y="5052829"/>
            <a:ext cx="2933708" cy="646331"/>
            <a:chOff x="317500" y="5051074"/>
            <a:chExt cx="2933708" cy="6463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6F8B58-2916-48C9-85F6-EDFD6D310E7D}"/>
                </a:ext>
              </a:extLst>
            </p:cNvPr>
            <p:cNvSpPr txBox="1"/>
            <p:nvPr/>
          </p:nvSpPr>
          <p:spPr>
            <a:xfrm>
              <a:off x="832050" y="5051074"/>
              <a:ext cx="24191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6195">
                <a:spcBef>
                  <a:spcPts val="0"/>
                </a:spcBef>
                <a:spcAft>
                  <a:spcPts val="0"/>
                </a:spcAft>
                <a:tabLst>
                  <a:tab pos="4400550" algn="l"/>
                </a:tabLst>
              </a:pPr>
              <a:r>
                <a:rPr lang="en-US" sz="36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Yes, it is.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7975686-4B19-40A9-8FE4-61C7E5F8F98A}"/>
                </a:ext>
              </a:extLst>
            </p:cNvPr>
            <p:cNvCxnSpPr/>
            <p:nvPr/>
          </p:nvCxnSpPr>
          <p:spPr>
            <a:xfrm>
              <a:off x="317500" y="5393400"/>
              <a:ext cx="48260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875B8-443E-4F96-98DE-AF7C463003EB}"/>
              </a:ext>
            </a:extLst>
          </p:cNvPr>
          <p:cNvGrpSpPr/>
          <p:nvPr/>
        </p:nvGrpSpPr>
        <p:grpSpPr>
          <a:xfrm>
            <a:off x="393700" y="6161656"/>
            <a:ext cx="10402513" cy="646331"/>
            <a:chOff x="381000" y="6153439"/>
            <a:chExt cx="10402513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8BF7DA-AF34-4B61-82B9-33E8104366A5}"/>
                </a:ext>
              </a:extLst>
            </p:cNvPr>
            <p:cNvSpPr txBox="1"/>
            <p:nvPr/>
          </p:nvSpPr>
          <p:spPr>
            <a:xfrm>
              <a:off x="832050" y="6153439"/>
              <a:ext cx="995146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6195">
                <a:spcBef>
                  <a:spcPts val="0"/>
                </a:spcBef>
                <a:spcAft>
                  <a:spcPts val="0"/>
                </a:spcAft>
                <a:tabLst>
                  <a:tab pos="4400550" algn="l"/>
                </a:tabLst>
              </a:pPr>
              <a:r>
                <a:rPr lang="en-US" sz="36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There’s a climbing wall in the sports area. 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D55EA54-04DC-43AF-87C3-F8C329C54231}"/>
                </a:ext>
              </a:extLst>
            </p:cNvPr>
            <p:cNvCxnSpPr/>
            <p:nvPr/>
          </p:nvCxnSpPr>
          <p:spPr>
            <a:xfrm>
              <a:off x="381000" y="6456406"/>
              <a:ext cx="48260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48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C8AA6B-AC9C-44CF-85B9-C1973E4E2969}"/>
              </a:ext>
            </a:extLst>
          </p:cNvPr>
          <p:cNvSpPr txBox="1"/>
          <p:nvPr/>
        </p:nvSpPr>
        <p:spPr>
          <a:xfrm>
            <a:off x="1" y="0"/>
            <a:ext cx="121919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-  FALSE QUIZ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472D1-C747-4126-BD8F-7F17D273F890}"/>
              </a:ext>
            </a:extLst>
          </p:cNvPr>
          <p:cNvSpPr txBox="1"/>
          <p:nvPr/>
        </p:nvSpPr>
        <p:spPr>
          <a:xfrm>
            <a:off x="238225" y="1282103"/>
            <a:ext cx="965654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a) There is a library and a school on the ship.</a:t>
            </a:r>
            <a:endParaRPr lang="en-US" sz="3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96862-A20F-46B7-B229-AA5FD86F770C}"/>
              </a:ext>
            </a:extLst>
          </p:cNvPr>
          <p:cNvSpPr txBox="1"/>
          <p:nvPr/>
        </p:nvSpPr>
        <p:spPr>
          <a:xfrm>
            <a:off x="238225" y="2533428"/>
            <a:ext cx="96565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b) There are some swimming pools on the ship.	</a:t>
            </a:r>
            <a:endParaRPr lang="en-US" sz="3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3C5BEB-337D-4F9B-8F93-6F82075D8EBF}"/>
              </a:ext>
            </a:extLst>
          </p:cNvPr>
          <p:cNvSpPr txBox="1"/>
          <p:nvPr/>
        </p:nvSpPr>
        <p:spPr>
          <a:xfrm>
            <a:off x="238225" y="3724960"/>
            <a:ext cx="999343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c) There is one café and one restaurant on the ship.</a:t>
            </a:r>
            <a:endParaRPr lang="en-US" sz="3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6AAB40-BC8A-4427-B97A-2119562D1814}"/>
              </a:ext>
            </a:extLst>
          </p:cNvPr>
          <p:cNvSpPr/>
          <p:nvPr/>
        </p:nvSpPr>
        <p:spPr>
          <a:xfrm>
            <a:off x="10395284" y="1282103"/>
            <a:ext cx="635267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47756C-B2E0-4C57-8D51-6D99097FB574}"/>
              </a:ext>
            </a:extLst>
          </p:cNvPr>
          <p:cNvSpPr/>
          <p:nvPr/>
        </p:nvSpPr>
        <p:spPr>
          <a:xfrm>
            <a:off x="10395281" y="3542435"/>
            <a:ext cx="635267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A1D4B2-284D-49BA-99ED-FDD1CF880289}"/>
              </a:ext>
            </a:extLst>
          </p:cNvPr>
          <p:cNvSpPr/>
          <p:nvPr/>
        </p:nvSpPr>
        <p:spPr>
          <a:xfrm>
            <a:off x="10395282" y="2412269"/>
            <a:ext cx="635267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166D0-16B8-4BF5-B9D7-8249B1876213}"/>
              </a:ext>
            </a:extLst>
          </p:cNvPr>
          <p:cNvSpPr txBox="1"/>
          <p:nvPr/>
        </p:nvSpPr>
        <p:spPr>
          <a:xfrm>
            <a:off x="10481911" y="1251325"/>
            <a:ext cx="7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27BB6-575D-4783-BBC5-9D0480464E2C}"/>
              </a:ext>
            </a:extLst>
          </p:cNvPr>
          <p:cNvSpPr txBox="1"/>
          <p:nvPr/>
        </p:nvSpPr>
        <p:spPr>
          <a:xfrm>
            <a:off x="10462661" y="3517651"/>
            <a:ext cx="7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49219-A8D7-4C2B-BA0E-CEA501BB5A8E}"/>
              </a:ext>
            </a:extLst>
          </p:cNvPr>
          <p:cNvSpPr txBox="1"/>
          <p:nvPr/>
        </p:nvSpPr>
        <p:spPr>
          <a:xfrm>
            <a:off x="10453036" y="2376281"/>
            <a:ext cx="7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3985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42F42B6-E71E-421B-80DB-C9B551E6962A}"/>
              </a:ext>
            </a:extLst>
          </p:cNvPr>
          <p:cNvGrpSpPr/>
          <p:nvPr/>
        </p:nvGrpSpPr>
        <p:grpSpPr>
          <a:xfrm>
            <a:off x="-1" y="406250"/>
            <a:ext cx="12089331" cy="5869421"/>
            <a:chOff x="0" y="502503"/>
            <a:chExt cx="11925300" cy="54651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9C7BD7-5E85-483C-B1B2-270A613DFEC1}"/>
                </a:ext>
              </a:extLst>
            </p:cNvPr>
            <p:cNvSpPr txBox="1"/>
            <p:nvPr/>
          </p:nvSpPr>
          <p:spPr>
            <a:xfrm>
              <a:off x="0" y="502503"/>
              <a:ext cx="11925300" cy="773761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i="1" dirty="0">
                  <a:solidFill>
                    <a:srgbClr val="003366"/>
                  </a:solidFill>
                  <a:effectLst/>
                  <a:latin typeface="Sitka Subheading" panose="02000505000000020004" pitchFamily="2" charset="0"/>
                  <a:ea typeface="MS Mincho" panose="02020609040205080304" pitchFamily="49" charset="-128"/>
                </a:rPr>
                <a:t>GROUP DISCUSSION</a:t>
              </a:r>
              <a:endParaRPr lang="en-US" sz="4800" i="1" dirty="0">
                <a:solidFill>
                  <a:srgbClr val="003366"/>
                </a:solidFill>
                <a:latin typeface="Sitka Subheading" panose="02000505000000020004" pitchFamily="2" charset="0"/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7298E292-A6AF-4B05-BD1A-1604E61AE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33499"/>
              <a:ext cx="11925300" cy="4634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954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9760A0-EF0E-468B-84AF-D7BD8AAE5F46}"/>
              </a:ext>
            </a:extLst>
          </p:cNvPr>
          <p:cNvSpPr txBox="1"/>
          <p:nvPr/>
        </p:nvSpPr>
        <p:spPr>
          <a:xfrm>
            <a:off x="-131546" y="2705725"/>
            <a:ext cx="124550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“Is the Oasis of the Seas a good place for a holiday? Why/ Why not?”</a:t>
            </a:r>
          </a:p>
        </p:txBody>
      </p:sp>
    </p:spTree>
    <p:extLst>
      <p:ext uri="{BB962C8B-B14F-4D97-AF65-F5344CB8AC3E}">
        <p14:creationId xmlns:p14="http://schemas.microsoft.com/office/powerpoint/2010/main" val="172584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033DA560-0559-4FFA-8013-93A6FC242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4254" r="3979" b="9956"/>
          <a:stretch/>
        </p:blipFill>
        <p:spPr bwMode="auto">
          <a:xfrm>
            <a:off x="707923" y="0"/>
            <a:ext cx="9809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0">
            <a:extLst>
              <a:ext uri="{FF2B5EF4-FFF2-40B4-BE49-F238E27FC236}">
                <a16:creationId xmlns:a16="http://schemas.microsoft.com/office/drawing/2014/main" id="{B3F13AD3-B4A9-4397-A9E8-83ADFD2E5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795" y="1816866"/>
            <a:ext cx="84413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Prepare next lesson – Language focus.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 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Definite and zero article.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 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Is there…?, Are there …?, How many….?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2">
            <a:extLst>
              <a:ext uri="{FF2B5EF4-FFF2-40B4-BE49-F238E27FC236}">
                <a16:creationId xmlns:a16="http://schemas.microsoft.com/office/drawing/2014/main" id="{DFABDC43-426D-40B0-BAC6-5E348C34A3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914401"/>
            <a:ext cx="4572000" cy="962025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Gisha" panose="020B0502040204020203" pitchFamily="34" charset="-79"/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3247755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E900DB-3794-416C-BEF4-53718EC9283D}"/>
              </a:ext>
            </a:extLst>
          </p:cNvPr>
          <p:cNvSpPr txBox="1"/>
          <p:nvPr/>
        </p:nvSpPr>
        <p:spPr>
          <a:xfrm>
            <a:off x="2021076" y="1803400"/>
            <a:ext cx="7783324" cy="25273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</a:rPr>
              <a:t>Crosswords </a:t>
            </a:r>
          </a:p>
        </p:txBody>
      </p:sp>
    </p:spTree>
    <p:extLst>
      <p:ext uri="{BB962C8B-B14F-4D97-AF65-F5344CB8AC3E}">
        <p14:creationId xmlns:p14="http://schemas.microsoft.com/office/powerpoint/2010/main" val="115965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52D75E-286E-4931-95B4-A7C274A212F6}"/>
              </a:ext>
            </a:extLst>
          </p:cNvPr>
          <p:cNvSpPr txBox="1"/>
          <p:nvPr/>
        </p:nvSpPr>
        <p:spPr>
          <a:xfrm>
            <a:off x="0" y="3573102"/>
            <a:ext cx="10829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place where people can eat and drink.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8FDE6-3BE4-48E1-A5EC-FC88917C4196}"/>
              </a:ext>
            </a:extLst>
          </p:cNvPr>
          <p:cNvSpPr txBox="1"/>
          <p:nvPr/>
        </p:nvSpPr>
        <p:spPr>
          <a:xfrm>
            <a:off x="238488" y="3584410"/>
            <a:ext cx="11523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usually stay in this place when they are on vacation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3FCAF-B32D-4833-AD8E-A9C728AE34CF}"/>
              </a:ext>
            </a:extLst>
          </p:cNvPr>
          <p:cNvSpPr txBox="1"/>
          <p:nvPr/>
        </p:nvSpPr>
        <p:spPr>
          <a:xfrm>
            <a:off x="430403" y="3633791"/>
            <a:ext cx="10651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people can borrow and read books.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3EF55-F479-4276-9D2D-894F250FD212}"/>
              </a:ext>
            </a:extLst>
          </p:cNvPr>
          <p:cNvSpPr txBox="1"/>
          <p:nvPr/>
        </p:nvSpPr>
        <p:spPr>
          <a:xfrm>
            <a:off x="1585683" y="3617441"/>
            <a:ext cx="7999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where you play sports.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CC7840-0B1F-4558-97C6-9C87A9EAB657}"/>
              </a:ext>
            </a:extLst>
          </p:cNvPr>
          <p:cNvGrpSpPr/>
          <p:nvPr/>
        </p:nvGrpSpPr>
        <p:grpSpPr>
          <a:xfrm>
            <a:off x="3069667" y="785344"/>
            <a:ext cx="3023413" cy="599122"/>
            <a:chOff x="1723170" y="1239574"/>
            <a:chExt cx="3023413" cy="599122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386E35A-5C7B-4617-B59B-B035B59D65F2}"/>
                </a:ext>
              </a:extLst>
            </p:cNvPr>
            <p:cNvSpPr/>
            <p:nvPr/>
          </p:nvSpPr>
          <p:spPr>
            <a:xfrm>
              <a:off x="3535067" y="1241282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FA61A7-B2E2-41EE-9466-675FA7ABBAD1}"/>
                </a:ext>
              </a:extLst>
            </p:cNvPr>
            <p:cNvSpPr/>
            <p:nvPr/>
          </p:nvSpPr>
          <p:spPr>
            <a:xfrm>
              <a:off x="4144302" y="1239574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E6735AF-85B4-4142-B035-E62A5F153727}"/>
                </a:ext>
              </a:extLst>
            </p:cNvPr>
            <p:cNvSpPr/>
            <p:nvPr/>
          </p:nvSpPr>
          <p:spPr>
            <a:xfrm>
              <a:off x="2935204" y="1244737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1A3628B-2DA5-4763-89F7-B227059227B6}"/>
                </a:ext>
              </a:extLst>
            </p:cNvPr>
            <p:cNvSpPr/>
            <p:nvPr/>
          </p:nvSpPr>
          <p:spPr>
            <a:xfrm>
              <a:off x="2325771" y="1244737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79C336B-CFD1-439C-AE03-1083C1872153}"/>
                </a:ext>
              </a:extLst>
            </p:cNvPr>
            <p:cNvSpPr/>
            <p:nvPr/>
          </p:nvSpPr>
          <p:spPr>
            <a:xfrm>
              <a:off x="1723170" y="1244545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5DFBD-614E-49F0-870F-19FC8DD5A332}"/>
              </a:ext>
            </a:extLst>
          </p:cNvPr>
          <p:cNvGrpSpPr/>
          <p:nvPr/>
        </p:nvGrpSpPr>
        <p:grpSpPr>
          <a:xfrm>
            <a:off x="1867333" y="1378722"/>
            <a:ext cx="6009472" cy="600132"/>
            <a:chOff x="523875" y="646721"/>
            <a:chExt cx="6009472" cy="6001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FEFAD5B-B8A1-41DF-A35F-D77D0934285E}"/>
                </a:ext>
              </a:extLst>
            </p:cNvPr>
            <p:cNvSpPr/>
            <p:nvPr/>
          </p:nvSpPr>
          <p:spPr>
            <a:xfrm>
              <a:off x="523875" y="652779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968B23-4F5D-4CDB-811C-F1C91834AD20}"/>
                </a:ext>
              </a:extLst>
            </p:cNvPr>
            <p:cNvSpPr/>
            <p:nvPr/>
          </p:nvSpPr>
          <p:spPr>
            <a:xfrm>
              <a:off x="1126156" y="652779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F28D87-72D7-4A21-B20A-3714F95D3A35}"/>
                </a:ext>
              </a:extLst>
            </p:cNvPr>
            <p:cNvSpPr/>
            <p:nvPr/>
          </p:nvSpPr>
          <p:spPr>
            <a:xfrm>
              <a:off x="1728437" y="651624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EE2E32-909F-47FC-9AFC-20122F666BDD}"/>
                </a:ext>
              </a:extLst>
            </p:cNvPr>
            <p:cNvSpPr/>
            <p:nvPr/>
          </p:nvSpPr>
          <p:spPr>
            <a:xfrm>
              <a:off x="4724683" y="646722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A2CD41-F502-4CA6-B653-99B155908520}"/>
                </a:ext>
              </a:extLst>
            </p:cNvPr>
            <p:cNvSpPr/>
            <p:nvPr/>
          </p:nvSpPr>
          <p:spPr>
            <a:xfrm>
              <a:off x="4138027" y="650955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727C12-01E2-4C74-8FC2-8CE52F07DD83}"/>
                </a:ext>
              </a:extLst>
            </p:cNvPr>
            <p:cNvSpPr/>
            <p:nvPr/>
          </p:nvSpPr>
          <p:spPr>
            <a:xfrm>
              <a:off x="2329514" y="652894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194273-F135-4926-B51B-126E952D0418}"/>
                </a:ext>
              </a:extLst>
            </p:cNvPr>
            <p:cNvSpPr/>
            <p:nvPr/>
          </p:nvSpPr>
          <p:spPr>
            <a:xfrm>
              <a:off x="5325143" y="646721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9AA47A-CC5F-419F-8530-1840DFE34B5B}"/>
                </a:ext>
              </a:extLst>
            </p:cNvPr>
            <p:cNvSpPr/>
            <p:nvPr/>
          </p:nvSpPr>
          <p:spPr>
            <a:xfrm>
              <a:off x="2938902" y="651802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F624AA3-9354-4EB4-8AF9-290F3FD09B02}"/>
                </a:ext>
              </a:extLst>
            </p:cNvPr>
            <p:cNvSpPr/>
            <p:nvPr/>
          </p:nvSpPr>
          <p:spPr>
            <a:xfrm>
              <a:off x="3542481" y="651556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A2EE6BB-4F0E-44A8-BBFD-EEC3213C19E3}"/>
                </a:ext>
              </a:extLst>
            </p:cNvPr>
            <p:cNvSpPr/>
            <p:nvPr/>
          </p:nvSpPr>
          <p:spPr>
            <a:xfrm>
              <a:off x="5931066" y="648639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CD7B2A-5FC5-4BB4-BE57-B9FC859A2B96}"/>
              </a:ext>
            </a:extLst>
          </p:cNvPr>
          <p:cNvGrpSpPr/>
          <p:nvPr/>
        </p:nvGrpSpPr>
        <p:grpSpPr>
          <a:xfrm>
            <a:off x="1845969" y="2561100"/>
            <a:ext cx="7233037" cy="602480"/>
            <a:chOff x="1115572" y="2418289"/>
            <a:chExt cx="7233037" cy="6024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A656470-2B17-4394-A319-B766F81C0800}"/>
                </a:ext>
              </a:extLst>
            </p:cNvPr>
            <p:cNvSpPr/>
            <p:nvPr/>
          </p:nvSpPr>
          <p:spPr>
            <a:xfrm>
              <a:off x="1115572" y="2423460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3F79258-38AB-4A0F-8E07-5A01DCFCF02E}"/>
                </a:ext>
              </a:extLst>
            </p:cNvPr>
            <p:cNvSpPr/>
            <p:nvPr/>
          </p:nvSpPr>
          <p:spPr>
            <a:xfrm>
              <a:off x="2325771" y="2422746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C86AD40-6125-4F03-834F-913E12F344B4}"/>
                </a:ext>
              </a:extLst>
            </p:cNvPr>
            <p:cNvSpPr/>
            <p:nvPr/>
          </p:nvSpPr>
          <p:spPr>
            <a:xfrm>
              <a:off x="1726927" y="2423627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1E4039-0FF0-412C-ABBB-44B107B3B4C5}"/>
                </a:ext>
              </a:extLst>
            </p:cNvPr>
            <p:cNvSpPr/>
            <p:nvPr/>
          </p:nvSpPr>
          <p:spPr>
            <a:xfrm>
              <a:off x="2935975" y="2425074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806A751-7C3A-4A67-AD92-3536F42AFBEF}"/>
                </a:ext>
              </a:extLst>
            </p:cNvPr>
            <p:cNvSpPr/>
            <p:nvPr/>
          </p:nvSpPr>
          <p:spPr>
            <a:xfrm>
              <a:off x="6533883" y="2424643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0D0D6FF-A591-472A-B5FA-C3970296538D}"/>
                </a:ext>
              </a:extLst>
            </p:cNvPr>
            <p:cNvSpPr/>
            <p:nvPr/>
          </p:nvSpPr>
          <p:spPr>
            <a:xfrm>
              <a:off x="4141587" y="2425229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C8C49CD-BD5D-43D1-B29C-5AF846D7DD3F}"/>
                </a:ext>
              </a:extLst>
            </p:cNvPr>
            <p:cNvSpPr/>
            <p:nvPr/>
          </p:nvSpPr>
          <p:spPr>
            <a:xfrm>
              <a:off x="3540908" y="2426021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FA61BAC-E62B-44B3-888B-34EECE6F73FA}"/>
                </a:ext>
              </a:extLst>
            </p:cNvPr>
            <p:cNvSpPr/>
            <p:nvPr/>
          </p:nvSpPr>
          <p:spPr>
            <a:xfrm>
              <a:off x="7142871" y="2424334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3A8208D-CF8B-4B9A-840A-018491CCB7E6}"/>
                </a:ext>
              </a:extLst>
            </p:cNvPr>
            <p:cNvSpPr/>
            <p:nvPr/>
          </p:nvSpPr>
          <p:spPr>
            <a:xfrm>
              <a:off x="4741249" y="2426153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5BA27A3-A075-4452-8369-8E3FBBC2B0C2}"/>
                </a:ext>
              </a:extLst>
            </p:cNvPr>
            <p:cNvSpPr/>
            <p:nvPr/>
          </p:nvSpPr>
          <p:spPr>
            <a:xfrm>
              <a:off x="5940700" y="2425478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8349A96-298D-442E-A4F3-960CB2764184}"/>
                </a:ext>
              </a:extLst>
            </p:cNvPr>
            <p:cNvSpPr/>
            <p:nvPr/>
          </p:nvSpPr>
          <p:spPr>
            <a:xfrm>
              <a:off x="7746328" y="2418289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27F3A26-E557-4A7B-B7C5-9A90CA1DD95D}"/>
                </a:ext>
              </a:extLst>
            </p:cNvPr>
            <p:cNvSpPr/>
            <p:nvPr/>
          </p:nvSpPr>
          <p:spPr>
            <a:xfrm>
              <a:off x="5339083" y="2426810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3CEE09-8B58-49D9-9485-0682653BD1F7}"/>
              </a:ext>
            </a:extLst>
          </p:cNvPr>
          <p:cNvGrpSpPr/>
          <p:nvPr/>
        </p:nvGrpSpPr>
        <p:grpSpPr>
          <a:xfrm>
            <a:off x="2460603" y="1978631"/>
            <a:ext cx="4224930" cy="598241"/>
            <a:chOff x="1115573" y="1835329"/>
            <a:chExt cx="4224930" cy="59824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B36671D-98AC-4496-8DC4-97D54680F932}"/>
                </a:ext>
              </a:extLst>
            </p:cNvPr>
            <p:cNvSpPr/>
            <p:nvPr/>
          </p:nvSpPr>
          <p:spPr>
            <a:xfrm>
              <a:off x="4142790" y="1836765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1A68FFA-DC4E-4CF3-8CCB-684444A295B1}"/>
                </a:ext>
              </a:extLst>
            </p:cNvPr>
            <p:cNvSpPr/>
            <p:nvPr/>
          </p:nvSpPr>
          <p:spPr>
            <a:xfrm>
              <a:off x="1115573" y="1836482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58C82D-C2D0-4DC2-B748-E084ADC6097E}"/>
                </a:ext>
              </a:extLst>
            </p:cNvPr>
            <p:cNvSpPr/>
            <p:nvPr/>
          </p:nvSpPr>
          <p:spPr>
            <a:xfrm>
              <a:off x="3540656" y="1839611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A73384-83C1-4F1E-B443-6CFB94E59966}"/>
                </a:ext>
              </a:extLst>
            </p:cNvPr>
            <p:cNvSpPr/>
            <p:nvPr/>
          </p:nvSpPr>
          <p:spPr>
            <a:xfrm>
              <a:off x="1721349" y="1835615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250C58F-6E74-43B9-9AD7-F5B6ED232FEE}"/>
                </a:ext>
              </a:extLst>
            </p:cNvPr>
            <p:cNvSpPr/>
            <p:nvPr/>
          </p:nvSpPr>
          <p:spPr>
            <a:xfrm>
              <a:off x="2327620" y="1835329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3528D38-8382-4B62-ADA9-7564688E7CF6}"/>
                </a:ext>
              </a:extLst>
            </p:cNvPr>
            <p:cNvSpPr/>
            <p:nvPr/>
          </p:nvSpPr>
          <p:spPr>
            <a:xfrm>
              <a:off x="2937053" y="1838504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919E02A-A888-4269-B026-851A9FA938E6}"/>
                </a:ext>
              </a:extLst>
            </p:cNvPr>
            <p:cNvSpPr/>
            <p:nvPr/>
          </p:nvSpPr>
          <p:spPr>
            <a:xfrm>
              <a:off x="4738222" y="1835623"/>
              <a:ext cx="602281" cy="593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6462B18-0744-4311-BA77-68116FA97F96}"/>
              </a:ext>
            </a:extLst>
          </p:cNvPr>
          <p:cNvSpPr txBox="1"/>
          <p:nvPr/>
        </p:nvSpPr>
        <p:spPr>
          <a:xfrm>
            <a:off x="1878005" y="1320184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F2BDC40-9B72-4895-B9E7-917CFCCFCF35}"/>
              </a:ext>
            </a:extLst>
          </p:cNvPr>
          <p:cNvSpPr txBox="1"/>
          <p:nvPr/>
        </p:nvSpPr>
        <p:spPr>
          <a:xfrm>
            <a:off x="2502541" y="131569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0EEE6EF-A2DD-4743-B05C-09DAA21D8FBD}"/>
              </a:ext>
            </a:extLst>
          </p:cNvPr>
          <p:cNvSpPr txBox="1"/>
          <p:nvPr/>
        </p:nvSpPr>
        <p:spPr>
          <a:xfrm>
            <a:off x="3137070" y="132911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12BFCB8-7D86-4B97-A9FF-C44A08C002E1}"/>
              </a:ext>
            </a:extLst>
          </p:cNvPr>
          <p:cNvSpPr txBox="1"/>
          <p:nvPr/>
        </p:nvSpPr>
        <p:spPr>
          <a:xfrm>
            <a:off x="3689754" y="1338267"/>
            <a:ext cx="506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DB47E57-6E89-4177-8EBA-95EEE3CFC22B}"/>
              </a:ext>
            </a:extLst>
          </p:cNvPr>
          <p:cNvSpPr txBox="1"/>
          <p:nvPr/>
        </p:nvSpPr>
        <p:spPr>
          <a:xfrm>
            <a:off x="4296415" y="1309362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A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FE3AAEA-F158-48BC-81C4-C8A59F990505}"/>
              </a:ext>
            </a:extLst>
          </p:cNvPr>
          <p:cNvSpPr txBox="1"/>
          <p:nvPr/>
        </p:nvSpPr>
        <p:spPr>
          <a:xfrm>
            <a:off x="4900357" y="132622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6BF9B34-D973-4852-96CB-D08FAB85C799}"/>
              </a:ext>
            </a:extLst>
          </p:cNvPr>
          <p:cNvSpPr txBox="1"/>
          <p:nvPr/>
        </p:nvSpPr>
        <p:spPr>
          <a:xfrm>
            <a:off x="7320741" y="1308010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659D0FC-FC62-40A1-9190-90BA57E90D25}"/>
              </a:ext>
            </a:extLst>
          </p:cNvPr>
          <p:cNvSpPr txBox="1"/>
          <p:nvPr/>
        </p:nvSpPr>
        <p:spPr>
          <a:xfrm>
            <a:off x="6684929" y="1312986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N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C878326-7012-4166-81C0-9F737747A1AC}"/>
              </a:ext>
            </a:extLst>
          </p:cNvPr>
          <p:cNvSpPr txBox="1"/>
          <p:nvPr/>
        </p:nvSpPr>
        <p:spPr>
          <a:xfrm>
            <a:off x="6057468" y="1312986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A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E140126-37EE-45EA-B9EB-DA67CC5B9435}"/>
              </a:ext>
            </a:extLst>
          </p:cNvPr>
          <p:cNvSpPr txBox="1"/>
          <p:nvPr/>
        </p:nvSpPr>
        <p:spPr>
          <a:xfrm>
            <a:off x="5533068" y="1314088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6B37D7E-8608-4E1E-AD03-F4A54F8A3460}"/>
              </a:ext>
            </a:extLst>
          </p:cNvPr>
          <p:cNvSpPr txBox="1"/>
          <p:nvPr/>
        </p:nvSpPr>
        <p:spPr>
          <a:xfrm>
            <a:off x="3071142" y="73039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H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6810B40-411B-4C99-AC56-72FCF54425F0}"/>
              </a:ext>
            </a:extLst>
          </p:cNvPr>
          <p:cNvSpPr txBox="1"/>
          <p:nvPr/>
        </p:nvSpPr>
        <p:spPr>
          <a:xfrm>
            <a:off x="4369253" y="739886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806944B-FAF5-4F3B-BC74-5F10D939E3B5}"/>
              </a:ext>
            </a:extLst>
          </p:cNvPr>
          <p:cNvSpPr txBox="1"/>
          <p:nvPr/>
        </p:nvSpPr>
        <p:spPr>
          <a:xfrm>
            <a:off x="3685853" y="736937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O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F6E7CC1-DD06-4C32-B5C6-7EC197EB6C68}"/>
              </a:ext>
            </a:extLst>
          </p:cNvPr>
          <p:cNvSpPr txBox="1"/>
          <p:nvPr/>
        </p:nvSpPr>
        <p:spPr>
          <a:xfrm>
            <a:off x="4975832" y="746439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164E6F6-F49C-4B49-B73D-B976267AA0CE}"/>
              </a:ext>
            </a:extLst>
          </p:cNvPr>
          <p:cNvSpPr txBox="1"/>
          <p:nvPr/>
        </p:nvSpPr>
        <p:spPr>
          <a:xfrm>
            <a:off x="5585321" y="739859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L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5D05FCA-B588-4ADE-9882-5B379DFEA164}"/>
              </a:ext>
            </a:extLst>
          </p:cNvPr>
          <p:cNvSpPr txBox="1"/>
          <p:nvPr/>
        </p:nvSpPr>
        <p:spPr>
          <a:xfrm>
            <a:off x="1886492" y="2483973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2BC17B7-10CA-42D9-934F-D0FA9E9CB70B}"/>
              </a:ext>
            </a:extLst>
          </p:cNvPr>
          <p:cNvSpPr txBox="1"/>
          <p:nvPr/>
        </p:nvSpPr>
        <p:spPr>
          <a:xfrm>
            <a:off x="2495083" y="2483936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P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A1A1114-9C66-44D0-A292-19A4752398A4}"/>
              </a:ext>
            </a:extLst>
          </p:cNvPr>
          <p:cNvSpPr txBox="1"/>
          <p:nvPr/>
        </p:nvSpPr>
        <p:spPr>
          <a:xfrm>
            <a:off x="4275258" y="248952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2C3934F-A9D7-47A1-B10F-D24BF68A5B9E}"/>
              </a:ext>
            </a:extLst>
          </p:cNvPr>
          <p:cNvSpPr txBox="1"/>
          <p:nvPr/>
        </p:nvSpPr>
        <p:spPr>
          <a:xfrm>
            <a:off x="3026068" y="2490482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O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7AC971E-AC9D-448D-B2A9-7213447D0D79}"/>
              </a:ext>
            </a:extLst>
          </p:cNvPr>
          <p:cNvSpPr txBox="1"/>
          <p:nvPr/>
        </p:nvSpPr>
        <p:spPr>
          <a:xfrm>
            <a:off x="3666413" y="247953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348D4DE-6518-4C2D-A23E-9A5ECC3C4CA9}"/>
              </a:ext>
            </a:extLst>
          </p:cNvPr>
          <p:cNvSpPr txBox="1"/>
          <p:nvPr/>
        </p:nvSpPr>
        <p:spPr>
          <a:xfrm>
            <a:off x="5435662" y="2496674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C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0F3F3D1-DCB2-4D77-8FF5-4DF41CF8EC50}"/>
              </a:ext>
            </a:extLst>
          </p:cNvPr>
          <p:cNvSpPr txBox="1"/>
          <p:nvPr/>
        </p:nvSpPr>
        <p:spPr>
          <a:xfrm>
            <a:off x="4917333" y="2488254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3F9EB41-9638-4C00-AD0C-64ED3748008C}"/>
              </a:ext>
            </a:extLst>
          </p:cNvPr>
          <p:cNvSpPr txBox="1"/>
          <p:nvPr/>
        </p:nvSpPr>
        <p:spPr>
          <a:xfrm>
            <a:off x="8510735" y="2496674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7D8DFC5-EE06-424D-8291-F00366DE2202}"/>
              </a:ext>
            </a:extLst>
          </p:cNvPr>
          <p:cNvSpPr txBox="1"/>
          <p:nvPr/>
        </p:nvSpPr>
        <p:spPr>
          <a:xfrm>
            <a:off x="7304996" y="2502087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T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CECD2C9-181D-4809-8BA3-D08E4DCABBA9}"/>
              </a:ext>
            </a:extLst>
          </p:cNvPr>
          <p:cNvSpPr txBox="1"/>
          <p:nvPr/>
        </p:nvSpPr>
        <p:spPr>
          <a:xfrm>
            <a:off x="7886311" y="2511923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R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9A0A9F7-166E-40C1-9361-7E4DA1293C65}"/>
              </a:ext>
            </a:extLst>
          </p:cNvPr>
          <p:cNvSpPr txBox="1"/>
          <p:nvPr/>
        </p:nvSpPr>
        <p:spPr>
          <a:xfrm>
            <a:off x="6654328" y="251192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N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CEF543F0-533A-47CA-B004-1F5973399D97}"/>
              </a:ext>
            </a:extLst>
          </p:cNvPr>
          <p:cNvSpPr txBox="1"/>
          <p:nvPr/>
        </p:nvSpPr>
        <p:spPr>
          <a:xfrm>
            <a:off x="6093917" y="2511922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D3CCCF7-DD60-4A66-9D6F-218E5BFD9024}"/>
              </a:ext>
            </a:extLst>
          </p:cNvPr>
          <p:cNvSpPr txBox="1"/>
          <p:nvPr/>
        </p:nvSpPr>
        <p:spPr>
          <a:xfrm>
            <a:off x="2539025" y="1893008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20AB443-739E-407A-B21A-AD21568E9FFE}"/>
              </a:ext>
            </a:extLst>
          </p:cNvPr>
          <p:cNvSpPr txBox="1"/>
          <p:nvPr/>
        </p:nvSpPr>
        <p:spPr>
          <a:xfrm>
            <a:off x="3184827" y="1900934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I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75F3647-0CC6-4FF2-AE28-A4A510A6B596}"/>
              </a:ext>
            </a:extLst>
          </p:cNvPr>
          <p:cNvSpPr txBox="1"/>
          <p:nvPr/>
        </p:nvSpPr>
        <p:spPr>
          <a:xfrm>
            <a:off x="4309182" y="1910547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R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382640-16F7-4D8A-BD0E-1864DC20D6C5}"/>
              </a:ext>
            </a:extLst>
          </p:cNvPr>
          <p:cNvSpPr txBox="1"/>
          <p:nvPr/>
        </p:nvSpPr>
        <p:spPr>
          <a:xfrm>
            <a:off x="3698265" y="190234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B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CE9C430-9CCD-4013-A601-B655F3635719}"/>
              </a:ext>
            </a:extLst>
          </p:cNvPr>
          <p:cNvSpPr txBox="1"/>
          <p:nvPr/>
        </p:nvSpPr>
        <p:spPr>
          <a:xfrm>
            <a:off x="5524426" y="1902523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R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ED4B470-5C85-45CC-A464-CA9850E7EA5B}"/>
              </a:ext>
            </a:extLst>
          </p:cNvPr>
          <p:cNvSpPr txBox="1"/>
          <p:nvPr/>
        </p:nvSpPr>
        <p:spPr>
          <a:xfrm>
            <a:off x="4916423" y="1910301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A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E40983E-FB40-4EFC-8CDB-A1272F1C82F4}"/>
              </a:ext>
            </a:extLst>
          </p:cNvPr>
          <p:cNvSpPr txBox="1"/>
          <p:nvPr/>
        </p:nvSpPr>
        <p:spPr>
          <a:xfrm>
            <a:off x="6111627" y="1900934"/>
            <a:ext cx="56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alisto MT" panose="02040603050505030304" pitchFamily="18" charset="0"/>
              </a:rPr>
              <a:t>Y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1AD8C3F-C71C-4B74-828A-17E6C6F3040B}"/>
              </a:ext>
            </a:extLst>
          </p:cNvPr>
          <p:cNvGrpSpPr/>
          <p:nvPr/>
        </p:nvGrpSpPr>
        <p:grpSpPr>
          <a:xfrm>
            <a:off x="1616544" y="3435722"/>
            <a:ext cx="7696387" cy="1323439"/>
            <a:chOff x="652222" y="4850272"/>
            <a:chExt cx="7696387" cy="1323439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E83533D-DAEE-44C2-9F61-BF32FD1A098C}"/>
                </a:ext>
              </a:extLst>
            </p:cNvPr>
            <p:cNvSpPr txBox="1"/>
            <p:nvPr/>
          </p:nvSpPr>
          <p:spPr>
            <a:xfrm>
              <a:off x="2000894" y="4850272"/>
              <a:ext cx="63477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i="1" dirty="0">
                  <a:solidFill>
                    <a:srgbClr val="C00000"/>
                  </a:solidFill>
                  <a:latin typeface="Book Antiqua" panose="0204060205030503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SHIP </a:t>
              </a:r>
              <a:endParaRPr lang="en-US" sz="8000" b="1" i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Arrow: Right 195">
              <a:extLst>
                <a:ext uri="{FF2B5EF4-FFF2-40B4-BE49-F238E27FC236}">
                  <a16:creationId xmlns:a16="http://schemas.microsoft.com/office/drawing/2014/main" id="{F7F1254A-76D1-4BC2-AC0F-8B955FCF13FF}"/>
                </a:ext>
              </a:extLst>
            </p:cNvPr>
            <p:cNvSpPr/>
            <p:nvPr/>
          </p:nvSpPr>
          <p:spPr>
            <a:xfrm>
              <a:off x="652222" y="5185203"/>
              <a:ext cx="1129280" cy="623777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78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56E-17 L 0.57135 0.00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4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56667 -0.0097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48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56355 -0.0060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-30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61758 -0.0009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72" y="-4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83" grpId="0"/>
      <p:bldP spid="111" grpId="0"/>
      <p:bldP spid="115" grpId="0"/>
      <p:bldP spid="115" grpId="1"/>
      <p:bldP spid="115" grpId="2"/>
      <p:bldP spid="119" grpId="0"/>
      <p:bldP spid="121" grpId="0"/>
      <p:bldP spid="125" grpId="0"/>
      <p:bldP spid="133" grpId="0"/>
      <p:bldP spid="135" grpId="0"/>
      <p:bldP spid="137" grpId="0"/>
      <p:bldP spid="145" grpId="0"/>
      <p:bldP spid="117" grpId="0"/>
      <p:bldP spid="117" grpId="1"/>
      <p:bldP spid="117" grpId="2"/>
      <p:bldP spid="129" grpId="0"/>
      <p:bldP spid="131" grpId="0"/>
      <p:bldP spid="139" grpId="0"/>
      <p:bldP spid="175" grpId="0"/>
      <p:bldP spid="147" grpId="0"/>
      <p:bldP spid="151" grpId="0"/>
      <p:bldP spid="151" grpId="1"/>
      <p:bldP spid="151" grpId="2"/>
      <p:bldP spid="153" grpId="0"/>
      <p:bldP spid="155" grpId="0"/>
      <p:bldP spid="157" grpId="0"/>
      <p:bldP spid="159" grpId="0"/>
      <p:bldP spid="161" grpId="0"/>
      <p:bldP spid="167" grpId="0"/>
      <p:bldP spid="169" grpId="0"/>
      <p:bldP spid="171" grpId="0"/>
      <p:bldP spid="179" grpId="0"/>
      <p:bldP spid="181" grpId="0"/>
      <p:bldP spid="123" grpId="0"/>
      <p:bldP spid="127" grpId="0"/>
      <p:bldP spid="127" grpId="1"/>
      <p:bldP spid="127" grpId="2"/>
      <p:bldP spid="141" grpId="0"/>
      <p:bldP spid="143" grpId="0"/>
      <p:bldP spid="173" grpId="0"/>
      <p:bldP spid="177" grpId="0"/>
      <p:bldP spid="1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asis of the Seas 14 Crew Members test positive for Covid-19 | Crew Center">
            <a:extLst>
              <a:ext uri="{FF2B5EF4-FFF2-40B4-BE49-F238E27FC236}">
                <a16:creationId xmlns:a16="http://schemas.microsoft.com/office/drawing/2014/main" id="{B8564511-14C7-4FB3-8E77-8B1BB192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64" y="257759"/>
            <a:ext cx="10256136" cy="55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42B66C-4F8B-4613-B0A6-68D0604CD79F}"/>
              </a:ext>
            </a:extLst>
          </p:cNvPr>
          <p:cNvSpPr txBox="1"/>
          <p:nvPr/>
        </p:nvSpPr>
        <p:spPr>
          <a:xfrm>
            <a:off x="4449601" y="5928064"/>
            <a:ext cx="599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C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CRUISE SHIP</a:t>
            </a:r>
          </a:p>
        </p:txBody>
      </p:sp>
    </p:spTree>
    <p:extLst>
      <p:ext uri="{BB962C8B-B14F-4D97-AF65-F5344CB8AC3E}">
        <p14:creationId xmlns:p14="http://schemas.microsoft.com/office/powerpoint/2010/main" val="9921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9">
            <a:extLst>
              <a:ext uri="{FF2B5EF4-FFF2-40B4-BE49-F238E27FC236}">
                <a16:creationId xmlns:a16="http://schemas.microsoft.com/office/drawing/2014/main" id="{C8BF33AF-CBB4-4C63-BEDF-C53F7C743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3168650"/>
            <a:ext cx="184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209EE-9FCA-4B88-B74B-14E3DFFB0BC9}"/>
              </a:ext>
            </a:extLst>
          </p:cNvPr>
          <p:cNvSpPr txBox="1"/>
          <p:nvPr/>
        </p:nvSpPr>
        <p:spPr>
          <a:xfrm>
            <a:off x="1077118" y="2689778"/>
            <a:ext cx="8767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FFFF"/>
                  </a:glo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LESSON 2: </a:t>
            </a:r>
            <a:r>
              <a:rPr lang="en-US" sz="54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FFFF"/>
                  </a:glo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408E7-1C20-4069-8429-B12AC3B73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243" y="623553"/>
            <a:ext cx="3567113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UNIT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3F3B8-AE56-4EF8-AEC6-82FCA11EDE9D}"/>
              </a:ext>
            </a:extLst>
          </p:cNvPr>
          <p:cNvSpPr/>
          <p:nvPr/>
        </p:nvSpPr>
        <p:spPr>
          <a:xfrm>
            <a:off x="672921" y="1505453"/>
            <a:ext cx="10766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28575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TOWNS AND CITIES </a:t>
            </a:r>
            <a:endParaRPr lang="en-US" sz="7200" dirty="0">
              <a:ln w="28575">
                <a:solidFill>
                  <a:schemeClr val="accent3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B69378-BEBB-4B96-9B6A-4FE836B4B79E}"/>
              </a:ext>
            </a:extLst>
          </p:cNvPr>
          <p:cNvSpPr txBox="1"/>
          <p:nvPr/>
        </p:nvSpPr>
        <p:spPr>
          <a:xfrm>
            <a:off x="1600200" y="2492970"/>
            <a:ext cx="1141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nap ITC" panose="04040A07060A02020202" pitchFamily="82" charset="0"/>
              </a:rPr>
              <a:t>Guessing game </a:t>
            </a:r>
          </a:p>
        </p:txBody>
      </p:sp>
    </p:spTree>
    <p:extLst>
      <p:ext uri="{BB962C8B-B14F-4D97-AF65-F5344CB8AC3E}">
        <p14:creationId xmlns:p14="http://schemas.microsoft.com/office/powerpoint/2010/main" val="197072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C8AA6B-AC9C-44CF-85B9-C1973E4E2969}"/>
              </a:ext>
            </a:extLst>
          </p:cNvPr>
          <p:cNvSpPr txBox="1"/>
          <p:nvPr/>
        </p:nvSpPr>
        <p:spPr>
          <a:xfrm>
            <a:off x="1" y="0"/>
            <a:ext cx="121919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-  FALSE QUIZ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472D1-C747-4126-BD8F-7F17D273F890}"/>
              </a:ext>
            </a:extLst>
          </p:cNvPr>
          <p:cNvSpPr txBox="1"/>
          <p:nvPr/>
        </p:nvSpPr>
        <p:spPr>
          <a:xfrm>
            <a:off x="238225" y="1282103"/>
            <a:ext cx="965654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a) There is a library and a school on the ship.</a:t>
            </a:r>
            <a:endParaRPr lang="en-US" sz="3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96862-A20F-46B7-B229-AA5FD86F770C}"/>
              </a:ext>
            </a:extLst>
          </p:cNvPr>
          <p:cNvSpPr txBox="1"/>
          <p:nvPr/>
        </p:nvSpPr>
        <p:spPr>
          <a:xfrm>
            <a:off x="238225" y="2533428"/>
            <a:ext cx="96565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b) There are some swimming pools on the ship.	</a:t>
            </a:r>
            <a:endParaRPr lang="en-US" sz="3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3C5BEB-337D-4F9B-8F93-6F82075D8EBF}"/>
              </a:ext>
            </a:extLst>
          </p:cNvPr>
          <p:cNvSpPr txBox="1"/>
          <p:nvPr/>
        </p:nvSpPr>
        <p:spPr>
          <a:xfrm>
            <a:off x="238225" y="3724960"/>
            <a:ext cx="999343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c) There is one café and one restaurant on the ship.</a:t>
            </a:r>
            <a:endParaRPr lang="en-US" sz="3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6AAB40-BC8A-4427-B97A-2119562D1814}"/>
              </a:ext>
            </a:extLst>
          </p:cNvPr>
          <p:cNvSpPr/>
          <p:nvPr/>
        </p:nvSpPr>
        <p:spPr>
          <a:xfrm>
            <a:off x="10395284" y="1282103"/>
            <a:ext cx="635267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47756C-B2E0-4C57-8D51-6D99097FB574}"/>
              </a:ext>
            </a:extLst>
          </p:cNvPr>
          <p:cNvSpPr/>
          <p:nvPr/>
        </p:nvSpPr>
        <p:spPr>
          <a:xfrm>
            <a:off x="10395281" y="3542435"/>
            <a:ext cx="635267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A1D4B2-284D-49BA-99ED-FDD1CF880289}"/>
              </a:ext>
            </a:extLst>
          </p:cNvPr>
          <p:cNvSpPr/>
          <p:nvPr/>
        </p:nvSpPr>
        <p:spPr>
          <a:xfrm>
            <a:off x="10395282" y="2412269"/>
            <a:ext cx="635267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1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00C29F-73E9-4D6C-86F8-EE058AA2AB96}"/>
              </a:ext>
            </a:extLst>
          </p:cNvPr>
          <p:cNvSpPr txBox="1"/>
          <p:nvPr/>
        </p:nvSpPr>
        <p:spPr>
          <a:xfrm>
            <a:off x="196782" y="0"/>
            <a:ext cx="30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Century Schoolbook" panose="02040604050505020304" pitchFamily="18" charset="0"/>
              </a:rPr>
              <a:t>Vocabulary: </a:t>
            </a:r>
          </a:p>
        </p:txBody>
      </p:sp>
      <p:pic>
        <p:nvPicPr>
          <p:cNvPr id="6" name="Picture 2" descr="Oasis of the Seas 14 Crew Members test positive for Covid-19 | Crew Center">
            <a:extLst>
              <a:ext uri="{FF2B5EF4-FFF2-40B4-BE49-F238E27FC236}">
                <a16:creationId xmlns:a16="http://schemas.microsoft.com/office/drawing/2014/main" id="{A291D794-6E9B-4301-B823-13F1BDDD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26" y="695302"/>
            <a:ext cx="7136019" cy="55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D88DAE-7B66-4802-A29E-CC0AF011D386}"/>
              </a:ext>
            </a:extLst>
          </p:cNvPr>
          <p:cNvSpPr txBox="1"/>
          <p:nvPr/>
        </p:nvSpPr>
        <p:spPr>
          <a:xfrm>
            <a:off x="132001" y="576401"/>
            <a:ext cx="45977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cruise ship (n)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ED1BF-0D49-4E47-A2E2-3174F8CC62D7}"/>
              </a:ext>
            </a:extLst>
          </p:cNvPr>
          <p:cNvSpPr txBox="1"/>
          <p:nvPr/>
        </p:nvSpPr>
        <p:spPr>
          <a:xfrm>
            <a:off x="-25641" y="4220459"/>
            <a:ext cx="880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There are many </a:t>
            </a:r>
            <a:r>
              <a:rPr lang="en-US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passengers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ship.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B6F5C-AEA6-40E5-A552-99CA31988EFB}"/>
              </a:ext>
            </a:extLst>
          </p:cNvPr>
          <p:cNvSpPr txBox="1"/>
          <p:nvPr/>
        </p:nvSpPr>
        <p:spPr>
          <a:xfrm>
            <a:off x="47908" y="5054155"/>
            <a:ext cx="41646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swimming pool (n)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F001E-8EA8-4516-BEC1-B6A70BADC7F6}"/>
              </a:ext>
            </a:extLst>
          </p:cNvPr>
          <p:cNvSpPr txBox="1"/>
          <p:nvPr/>
        </p:nvSpPr>
        <p:spPr>
          <a:xfrm>
            <a:off x="37843" y="5632167"/>
            <a:ext cx="4730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climbing wall (n)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896A7C-5D56-42CD-B57C-64C3AFCF0E92}"/>
              </a:ext>
            </a:extLst>
          </p:cNvPr>
          <p:cNvSpPr txBox="1"/>
          <p:nvPr/>
        </p:nvSpPr>
        <p:spPr>
          <a:xfrm>
            <a:off x="71359" y="1592955"/>
            <a:ext cx="9570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US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fantastic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hotel.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50829-8954-456D-8463-ECE8F1569C38}"/>
              </a:ext>
            </a:extLst>
          </p:cNvPr>
          <p:cNvSpPr txBox="1"/>
          <p:nvPr/>
        </p:nvSpPr>
        <p:spPr>
          <a:xfrm>
            <a:off x="71359" y="2600915"/>
            <a:ext cx="12076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This soft bed is very </a:t>
            </a:r>
            <a:r>
              <a:rPr lang="en-US" sz="3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comfortable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6 Most Coveted Cabin Locations on a Cruise Ship">
            <a:extLst>
              <a:ext uri="{FF2B5EF4-FFF2-40B4-BE49-F238E27FC236}">
                <a16:creationId xmlns:a16="http://schemas.microsoft.com/office/drawing/2014/main" id="{F8D39CD0-0F28-4691-9423-04E8F58E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45" y="537026"/>
            <a:ext cx="7073674" cy="59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9965660-FDE5-4944-BD5E-E02FCAD26DAF}"/>
              </a:ext>
            </a:extLst>
          </p:cNvPr>
          <p:cNvGrpSpPr/>
          <p:nvPr/>
        </p:nvGrpSpPr>
        <p:grpSpPr>
          <a:xfrm>
            <a:off x="71359" y="3162965"/>
            <a:ext cx="5241851" cy="615553"/>
            <a:chOff x="60482" y="3416488"/>
            <a:chExt cx="5241851" cy="6155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ECC3D9-301E-489A-948B-B824A0B2A81D}"/>
                </a:ext>
              </a:extLst>
            </p:cNvPr>
            <p:cNvSpPr txBox="1"/>
            <p:nvPr/>
          </p:nvSpPr>
          <p:spPr>
            <a:xfrm>
              <a:off x="60482" y="3416488"/>
              <a:ext cx="52418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cabin (n) 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D6347-8BAC-49E8-B4B7-B91A53EEE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405" y="3490485"/>
              <a:ext cx="114595" cy="1392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178853-02A1-4C95-9BAE-D3F55125F1C7}"/>
              </a:ext>
            </a:extLst>
          </p:cNvPr>
          <p:cNvGrpSpPr/>
          <p:nvPr/>
        </p:nvGrpSpPr>
        <p:grpSpPr>
          <a:xfrm>
            <a:off x="134680" y="1104094"/>
            <a:ext cx="4242346" cy="615553"/>
            <a:chOff x="115430" y="1327275"/>
            <a:chExt cx="4242346" cy="6155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4E8217-865C-4EB8-92D0-37AFA57161F1}"/>
                </a:ext>
              </a:extLst>
            </p:cNvPr>
            <p:cNvSpPr txBox="1"/>
            <p:nvPr/>
          </p:nvSpPr>
          <p:spPr>
            <a:xfrm>
              <a:off x="115430" y="1327275"/>
              <a:ext cx="424234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fantastic (a)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414359D-A5E3-4D89-BCEC-B96F0447D0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471" y="1384068"/>
              <a:ext cx="114595" cy="1392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A9EC9C-4A68-49F9-A84B-74655CB43AE6}"/>
              </a:ext>
            </a:extLst>
          </p:cNvPr>
          <p:cNvGrpSpPr/>
          <p:nvPr/>
        </p:nvGrpSpPr>
        <p:grpSpPr>
          <a:xfrm>
            <a:off x="138222" y="2119474"/>
            <a:ext cx="5086370" cy="615553"/>
            <a:chOff x="138223" y="2381341"/>
            <a:chExt cx="5086370" cy="6155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BD0F27-CF15-4245-9476-69E6F9686CB7}"/>
                </a:ext>
              </a:extLst>
            </p:cNvPr>
            <p:cNvSpPr txBox="1"/>
            <p:nvPr/>
          </p:nvSpPr>
          <p:spPr>
            <a:xfrm>
              <a:off x="138223" y="2381341"/>
              <a:ext cx="508637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comfortable (a) 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43F9EE6-7610-4CFA-9E7A-11236DDCD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702" y="2469600"/>
              <a:ext cx="114595" cy="1392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4525A1-C76D-41FD-A62C-D27F19774170}"/>
              </a:ext>
            </a:extLst>
          </p:cNvPr>
          <p:cNvGrpSpPr/>
          <p:nvPr/>
        </p:nvGrpSpPr>
        <p:grpSpPr>
          <a:xfrm>
            <a:off x="71359" y="3659324"/>
            <a:ext cx="3731485" cy="615553"/>
            <a:chOff x="138223" y="3954482"/>
            <a:chExt cx="3731485" cy="6155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34EEC5-1DD2-4642-A07B-99D41487D8AF}"/>
                </a:ext>
              </a:extLst>
            </p:cNvPr>
            <p:cNvSpPr txBox="1"/>
            <p:nvPr/>
          </p:nvSpPr>
          <p:spPr>
            <a:xfrm>
              <a:off x="138223" y="3954482"/>
              <a:ext cx="373148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passenger (n)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9F8081A-0DF6-4932-8C8C-73DA35135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135" y="4012822"/>
              <a:ext cx="114595" cy="1392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C20BBFE-0F65-4741-AC7D-BF18F2E63B3F}"/>
              </a:ext>
            </a:extLst>
          </p:cNvPr>
          <p:cNvSpPr txBox="1"/>
          <p:nvPr/>
        </p:nvSpPr>
        <p:spPr>
          <a:xfrm>
            <a:off x="71359" y="4711757"/>
            <a:ext cx="274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chef (n)</a:t>
            </a:r>
          </a:p>
        </p:txBody>
      </p:sp>
      <p:pic>
        <p:nvPicPr>
          <p:cNvPr id="2052" name="Picture 4" descr="Vì Sao đầu Bếp Thường Mặc áo đồng Phục Màu Trắng?">
            <a:extLst>
              <a:ext uri="{FF2B5EF4-FFF2-40B4-BE49-F238E27FC236}">
                <a16:creationId xmlns:a16="http://schemas.microsoft.com/office/drawing/2014/main" id="{72775AE8-2EF1-4D37-9CE2-027AAF47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45" y="762943"/>
            <a:ext cx="6622381" cy="531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T with sea view and large swimming pool, Amadores – Cập nhật Giá năm 2020">
            <a:extLst>
              <a:ext uri="{FF2B5EF4-FFF2-40B4-BE49-F238E27FC236}">
                <a16:creationId xmlns:a16="http://schemas.microsoft.com/office/drawing/2014/main" id="{CD801481-C379-4C07-AF5B-4671D660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84" y="503464"/>
            <a:ext cx="7634734" cy="59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stá a chegar o Campeonato de Portugal de Escalada ao Jamor">
            <a:extLst>
              <a:ext uri="{FF2B5EF4-FFF2-40B4-BE49-F238E27FC236}">
                <a16:creationId xmlns:a16="http://schemas.microsoft.com/office/drawing/2014/main" id="{D00129F5-2E70-4A79-8D21-0F9AB1030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19" y="487405"/>
            <a:ext cx="7671875" cy="59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6" grpId="0"/>
      <p:bldP spid="20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563B86-D5D2-45FA-8957-F1F25956BC20}"/>
              </a:ext>
            </a:extLst>
          </p:cNvPr>
          <p:cNvSpPr txBox="1"/>
          <p:nvPr/>
        </p:nvSpPr>
        <p:spPr>
          <a:xfrm>
            <a:off x="843078" y="2807939"/>
            <a:ext cx="10505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chefs are there on the ship?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30DC8A-2E5E-4691-B03B-EA5CD95A3406}"/>
              </a:ext>
            </a:extLst>
          </p:cNvPr>
          <p:cNvCxnSpPr/>
          <p:nvPr/>
        </p:nvCxnSpPr>
        <p:spPr>
          <a:xfrm>
            <a:off x="981308" y="3523785"/>
            <a:ext cx="4226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562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MS Mincho</vt:lpstr>
      <vt:lpstr>Algerian</vt:lpstr>
      <vt:lpstr>Arial</vt:lpstr>
      <vt:lpstr>Arrus-Black</vt:lpstr>
      <vt:lpstr>Book Antiqua</vt:lpstr>
      <vt:lpstr>Calibri</vt:lpstr>
      <vt:lpstr>Calibri Light</vt:lpstr>
      <vt:lpstr>Calisto MT</vt:lpstr>
      <vt:lpstr>Castellar</vt:lpstr>
      <vt:lpstr>Century Schoolbook</vt:lpstr>
      <vt:lpstr>Gisha</vt:lpstr>
      <vt:lpstr>Lato Black</vt:lpstr>
      <vt:lpstr>Lato Bold</vt:lpstr>
      <vt:lpstr>Lato Light</vt:lpstr>
      <vt:lpstr>Raleway ExtraBold</vt:lpstr>
      <vt:lpstr>Segoe Script</vt:lpstr>
      <vt:lpstr>Sitka Subheading</vt:lpstr>
      <vt:lpstr>Snap ITC</vt:lpstr>
      <vt:lpstr>Times New Roman</vt:lpstr>
      <vt:lpstr>VNI-Bodon-Poster</vt:lpstr>
      <vt:lpstr>VNI-Whimsy</vt:lpstr>
      <vt:lpstr>Wingdings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user</cp:lastModifiedBy>
  <cp:revision>49</cp:revision>
  <dcterms:created xsi:type="dcterms:W3CDTF">2020-11-05T09:43:58Z</dcterms:created>
  <dcterms:modified xsi:type="dcterms:W3CDTF">2021-08-30T14:25:38Z</dcterms:modified>
</cp:coreProperties>
</file>